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Montserrat"/>
      <p:regular r:id="rId37"/>
      <p:bold r:id="rId38"/>
      <p:italic r:id="rId39"/>
      <p:boldItalic r:id="rId40"/>
    </p:embeddedFont>
    <p:embeddedFont>
      <p:font typeface="Quattrocento Sans"/>
      <p:regular r:id="rId41"/>
      <p:bold r:id="rId42"/>
      <p:italic r:id="rId43"/>
      <p:boldItalic r:id="rId44"/>
    </p:embeddedFont>
    <p:embeddedFont>
      <p:font typeface="Arial Black"/>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gr3kNM3YTdKsc1tzUlnHMQh85U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QuattrocentoSans-bold.fntdata"/><Relationship Id="rId41" Type="http://schemas.openxmlformats.org/officeDocument/2006/relationships/font" Target="fonts/QuattrocentoSans-regular.fntdata"/><Relationship Id="rId44" Type="http://schemas.openxmlformats.org/officeDocument/2006/relationships/font" Target="fonts/QuattrocentoSans-boldItalic.fntdata"/><Relationship Id="rId43" Type="http://schemas.openxmlformats.org/officeDocument/2006/relationships/font" Target="fonts/QuattrocentoSans-italic.fntdata"/><Relationship Id="rId46" Type="http://customschemas.google.com/relationships/presentationmetadata" Target="metadata"/><Relationship Id="rId45" Type="http://schemas.openxmlformats.org/officeDocument/2006/relationships/font" Target="fonts/ArialBlack-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Montserrat-regular.fntdata"/><Relationship Id="rId36" Type="http://schemas.openxmlformats.org/officeDocument/2006/relationships/slide" Target="slides/slide32.xml"/><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a9afd7421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1ea9afd7421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1ea9afd7421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fr-FR"/>
              <a:t>Capable de créer a partir de rien</a:t>
            </a:r>
            <a:endParaRPr/>
          </a:p>
          <a:p>
            <a:pPr indent="-317500" lvl="0" marL="457200" rtl="0" algn="l">
              <a:lnSpc>
                <a:spcPct val="100000"/>
              </a:lnSpc>
              <a:spcBef>
                <a:spcPts val="0"/>
              </a:spcBef>
              <a:spcAft>
                <a:spcPts val="0"/>
              </a:spcAft>
              <a:buSzPts val="1400"/>
              <a:buChar char="●"/>
            </a:pPr>
            <a:r>
              <a:rPr lang="fr-FR"/>
              <a:t>Capable de raisonner, de juger ou d’avoir de l’intuition</a:t>
            </a:r>
            <a:endParaRPr/>
          </a:p>
          <a:p>
            <a:pPr indent="-317500" lvl="0" marL="457200" rtl="0" algn="l">
              <a:lnSpc>
                <a:spcPct val="100000"/>
              </a:lnSpc>
              <a:spcBef>
                <a:spcPts val="0"/>
              </a:spcBef>
              <a:spcAft>
                <a:spcPts val="0"/>
              </a:spcAft>
              <a:buSzPts val="1400"/>
              <a:buChar char="●"/>
            </a:pPr>
            <a:r>
              <a:rPr lang="fr-FR"/>
              <a:t>Pas d’émotion</a:t>
            </a:r>
            <a:endParaRPr/>
          </a:p>
          <a:p>
            <a:pPr indent="-317500" lvl="0" marL="457200" rtl="0" algn="l">
              <a:lnSpc>
                <a:spcPct val="100000"/>
              </a:lnSpc>
              <a:spcBef>
                <a:spcPts val="0"/>
              </a:spcBef>
              <a:spcAft>
                <a:spcPts val="0"/>
              </a:spcAft>
              <a:buSzPts val="1400"/>
              <a:buChar char="●"/>
            </a:pPr>
            <a:r>
              <a:rPr lang="fr-FR"/>
              <a:t>Ce n’est pas de l’intelligence</a:t>
            </a:r>
            <a:endParaRPr/>
          </a:p>
          <a:p>
            <a:pPr indent="-317500" lvl="0" marL="457200" rtl="0" algn="l">
              <a:lnSpc>
                <a:spcPct val="100000"/>
              </a:lnSpc>
              <a:spcBef>
                <a:spcPts val="0"/>
              </a:spcBef>
              <a:spcAft>
                <a:spcPts val="0"/>
              </a:spcAft>
              <a:buSzPts val="1400"/>
              <a:buChar char="●"/>
            </a:pPr>
            <a:r>
              <a:rPr lang="fr-FR"/>
              <a:t>Ce n’est pas un cerveau ou un esprit artificiel</a:t>
            </a:r>
            <a:endParaRPr/>
          </a:p>
        </p:txBody>
      </p:sp>
      <p:sp>
        <p:nvSpPr>
          <p:cNvPr id="109" name="Google Shape;10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5f0a3f396_0_1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g105f0a3f396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5f0a3f396_0_2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105f0a3f396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5f0a3f396_0_2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g105f0a3f396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05f0a3f396_0_3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g105f0a3f396_0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05f0a3f396_0_3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g105f0a3f396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a1723ccef_0_3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2aa1723ccef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92" name="Google Shape;69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90" name="Google Shape;79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11" name="Google Shape;81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0962c7df1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290962c7df1_2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290962c7df1_2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0962c7df1_2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290962c7df1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0962c7df1_2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290962c7df1_2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0962c7df1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90962c7df1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290962c7df1_2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0962c7df1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90962c7df1_2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290962c7df1_2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61" name="Shape 61"/>
        <p:cNvGrpSpPr/>
        <p:nvPr/>
      </p:nvGrpSpPr>
      <p:grpSpPr>
        <a:xfrm>
          <a:off x="0" y="0"/>
          <a:ext cx="0" cy="0"/>
          <a:chOff x="0" y="0"/>
          <a:chExt cx="0" cy="0"/>
        </a:xfrm>
      </p:grpSpPr>
      <p:sp>
        <p:nvSpPr>
          <p:cNvPr id="62" name="Google Shape;6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65" name="Shape 65"/>
        <p:cNvGrpSpPr/>
        <p:nvPr/>
      </p:nvGrpSpPr>
      <p:grpSpPr>
        <a:xfrm>
          <a:off x="0" y="0"/>
          <a:ext cx="0" cy="0"/>
          <a:chOff x="0" y="0"/>
          <a:chExt cx="0" cy="0"/>
        </a:xfrm>
      </p:grpSpPr>
      <p:sp>
        <p:nvSpPr>
          <p:cNvPr id="66" name="Google Shape;66;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72" name="Shape 72"/>
        <p:cNvGrpSpPr/>
        <p:nvPr/>
      </p:nvGrpSpPr>
      <p:grpSpPr>
        <a:xfrm>
          <a:off x="0" y="0"/>
          <a:ext cx="0" cy="0"/>
          <a:chOff x="0" y="0"/>
          <a:chExt cx="0" cy="0"/>
        </a:xfrm>
      </p:grpSpPr>
      <p:sp>
        <p:nvSpPr>
          <p:cNvPr id="73" name="Google Shape;73;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4"/>
          <p:cNvSpPr/>
          <p:nvPr>
            <p:ph idx="2" type="pic"/>
          </p:nvPr>
        </p:nvSpPr>
        <p:spPr>
          <a:xfrm>
            <a:off x="5183188" y="987425"/>
            <a:ext cx="6172200" cy="4873625"/>
          </a:xfrm>
          <a:prstGeom prst="rect">
            <a:avLst/>
          </a:prstGeom>
          <a:noFill/>
          <a:ln>
            <a:noFill/>
          </a:ln>
        </p:spPr>
      </p:sp>
      <p:sp>
        <p:nvSpPr>
          <p:cNvPr id="75" name="Google Shape;75;p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9" name="Shape 79"/>
        <p:cNvGrpSpPr/>
        <p:nvPr/>
      </p:nvGrpSpPr>
      <p:grpSpPr>
        <a:xfrm>
          <a:off x="0" y="0"/>
          <a:ext cx="0" cy="0"/>
          <a:chOff x="0" y="0"/>
          <a:chExt cx="0" cy="0"/>
        </a:xfrm>
      </p:grpSpPr>
      <p:sp>
        <p:nvSpPr>
          <p:cNvPr id="80" name="Google Shape;8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85" name="Shape 85"/>
        <p:cNvGrpSpPr/>
        <p:nvPr/>
      </p:nvGrpSpPr>
      <p:grpSpPr>
        <a:xfrm>
          <a:off x="0" y="0"/>
          <a:ext cx="0" cy="0"/>
          <a:chOff x="0" y="0"/>
          <a:chExt cx="0" cy="0"/>
        </a:xfrm>
      </p:grpSpPr>
      <p:sp>
        <p:nvSpPr>
          <p:cNvPr id="86" name="Google Shape;86;p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image" showMasterSp="0">
  <p:cSld name="Slide 1 image">
    <p:bg>
      <p:bgPr>
        <a:solidFill>
          <a:srgbClr val="FFFFFF"/>
        </a:solidFill>
      </p:bgPr>
    </p:bg>
    <p:spTree>
      <p:nvGrpSpPr>
        <p:cNvPr id="91" name="Shape 91"/>
        <p:cNvGrpSpPr/>
        <p:nvPr/>
      </p:nvGrpSpPr>
      <p:grpSpPr>
        <a:xfrm>
          <a:off x="0" y="0"/>
          <a:ext cx="0" cy="0"/>
          <a:chOff x="0" y="0"/>
          <a:chExt cx="0" cy="0"/>
        </a:xfrm>
      </p:grpSpPr>
      <p:sp>
        <p:nvSpPr>
          <p:cNvPr id="92" name="Google Shape;92;g105f0a3f396_1_309"/>
          <p:cNvSpPr/>
          <p:nvPr>
            <p:ph idx="2" type="pic"/>
          </p:nvPr>
        </p:nvSpPr>
        <p:spPr>
          <a:xfrm>
            <a:off x="0" y="1984248"/>
            <a:ext cx="12192000" cy="4873500"/>
          </a:xfrm>
          <a:prstGeom prst="rect">
            <a:avLst/>
          </a:prstGeom>
          <a:noFill/>
          <a:ln>
            <a:noFill/>
          </a:ln>
        </p:spPr>
      </p:sp>
      <p:sp>
        <p:nvSpPr>
          <p:cNvPr id="93" name="Google Shape;93;g105f0a3f396_1_309"/>
          <p:cNvSpPr txBox="1"/>
          <p:nvPr>
            <p:ph idx="1" type="body"/>
          </p:nvPr>
        </p:nvSpPr>
        <p:spPr>
          <a:xfrm>
            <a:off x="803273" y="653379"/>
            <a:ext cx="6009300" cy="296400"/>
          </a:xfrm>
          <a:prstGeom prst="rect">
            <a:avLst/>
          </a:prstGeom>
          <a:noFill/>
          <a:ln>
            <a:noFill/>
          </a:ln>
        </p:spPr>
        <p:txBody>
          <a:bodyPr anchorCtr="0" anchor="t" bIns="45675" lIns="45675" spcFirstLastPara="1" rIns="45675" wrap="square" tIns="45675">
            <a:normAutofit/>
          </a:bodyPr>
          <a:lstStyle>
            <a:lvl1pPr indent="-304800" lvl="0" marL="457200" algn="l">
              <a:lnSpc>
                <a:spcPct val="90000"/>
              </a:lnSpc>
              <a:spcBef>
                <a:spcPts val="1100"/>
              </a:spcBef>
              <a:spcAft>
                <a:spcPts val="0"/>
              </a:spcAft>
              <a:buClr>
                <a:srgbClr val="BFBFBF"/>
              </a:buClr>
              <a:buSzPts val="1200"/>
              <a:buFont typeface="Quattrocento Sans"/>
              <a:buChar char="•"/>
              <a:defRPr b="1" sz="1200">
                <a:solidFill>
                  <a:srgbClr val="BFBFBF"/>
                </a:solidFill>
                <a:latin typeface="Quattrocento Sans"/>
                <a:ea typeface="Quattrocento Sans"/>
                <a:cs typeface="Quattrocento Sans"/>
                <a:sym typeface="Quattrocento Sans"/>
              </a:defRPr>
            </a:lvl1pPr>
            <a:lvl2pPr indent="-304800" lvl="1" marL="914400" algn="l">
              <a:lnSpc>
                <a:spcPct val="90000"/>
              </a:lnSpc>
              <a:spcBef>
                <a:spcPts val="1100"/>
              </a:spcBef>
              <a:spcAft>
                <a:spcPts val="0"/>
              </a:spcAft>
              <a:buClr>
                <a:srgbClr val="BFBFBF"/>
              </a:buClr>
              <a:buSzPts val="1200"/>
              <a:buFont typeface="Quattrocento Sans"/>
              <a:buChar char="•"/>
              <a:defRPr b="1" sz="1200">
                <a:solidFill>
                  <a:srgbClr val="BFBFBF"/>
                </a:solidFill>
                <a:latin typeface="Quattrocento Sans"/>
                <a:ea typeface="Quattrocento Sans"/>
                <a:cs typeface="Quattrocento Sans"/>
                <a:sym typeface="Quattrocento Sans"/>
              </a:defRPr>
            </a:lvl2pPr>
            <a:lvl3pPr indent="-304800" lvl="2" marL="1371600" algn="l">
              <a:lnSpc>
                <a:spcPct val="90000"/>
              </a:lnSpc>
              <a:spcBef>
                <a:spcPts val="1100"/>
              </a:spcBef>
              <a:spcAft>
                <a:spcPts val="0"/>
              </a:spcAft>
              <a:buClr>
                <a:srgbClr val="BFBFBF"/>
              </a:buClr>
              <a:buSzPts val="1200"/>
              <a:buFont typeface="Quattrocento Sans"/>
              <a:buChar char="•"/>
              <a:defRPr b="1" sz="1200">
                <a:solidFill>
                  <a:srgbClr val="BFBFBF"/>
                </a:solidFill>
                <a:latin typeface="Quattrocento Sans"/>
                <a:ea typeface="Quattrocento Sans"/>
                <a:cs typeface="Quattrocento Sans"/>
                <a:sym typeface="Quattrocento Sans"/>
              </a:defRPr>
            </a:lvl3pPr>
            <a:lvl4pPr indent="-304800" lvl="3" marL="1828800" algn="l">
              <a:lnSpc>
                <a:spcPct val="90000"/>
              </a:lnSpc>
              <a:spcBef>
                <a:spcPts val="1100"/>
              </a:spcBef>
              <a:spcAft>
                <a:spcPts val="0"/>
              </a:spcAft>
              <a:buClr>
                <a:srgbClr val="BFBFBF"/>
              </a:buClr>
              <a:buSzPts val="1200"/>
              <a:buFont typeface="Quattrocento Sans"/>
              <a:buChar char="•"/>
              <a:defRPr b="1" sz="1200">
                <a:solidFill>
                  <a:srgbClr val="BFBFBF"/>
                </a:solidFill>
                <a:latin typeface="Quattrocento Sans"/>
                <a:ea typeface="Quattrocento Sans"/>
                <a:cs typeface="Quattrocento Sans"/>
                <a:sym typeface="Quattrocento Sans"/>
              </a:defRPr>
            </a:lvl4pPr>
            <a:lvl5pPr indent="-304800" lvl="4" marL="2286000" algn="l">
              <a:lnSpc>
                <a:spcPct val="90000"/>
              </a:lnSpc>
              <a:spcBef>
                <a:spcPts val="1100"/>
              </a:spcBef>
              <a:spcAft>
                <a:spcPts val="0"/>
              </a:spcAft>
              <a:buClr>
                <a:srgbClr val="BFBFBF"/>
              </a:buClr>
              <a:buSzPts val="1200"/>
              <a:buFont typeface="Quattrocento Sans"/>
              <a:buChar char="•"/>
              <a:defRPr b="1" sz="1200">
                <a:solidFill>
                  <a:srgbClr val="BFBFBF"/>
                </a:solidFill>
                <a:latin typeface="Quattrocento Sans"/>
                <a:ea typeface="Quattrocento Sans"/>
                <a:cs typeface="Quattrocento Sans"/>
                <a:sym typeface="Quattrocento Sans"/>
              </a:defRPr>
            </a:lvl5pPr>
            <a:lvl6pPr indent="-349250" lvl="5" marL="2743200" algn="l">
              <a:lnSpc>
                <a:spcPct val="100000"/>
              </a:lnSpc>
              <a:spcBef>
                <a:spcPts val="0"/>
              </a:spcBef>
              <a:spcAft>
                <a:spcPts val="0"/>
              </a:spcAft>
              <a:buClr>
                <a:srgbClr val="000000"/>
              </a:buClr>
              <a:buSzPts val="1900"/>
              <a:buChar char="•"/>
              <a:defRPr/>
            </a:lvl6pPr>
            <a:lvl7pPr indent="-349250" lvl="6" marL="3200400" algn="l">
              <a:lnSpc>
                <a:spcPct val="100000"/>
              </a:lnSpc>
              <a:spcBef>
                <a:spcPts val="0"/>
              </a:spcBef>
              <a:spcAft>
                <a:spcPts val="0"/>
              </a:spcAft>
              <a:buClr>
                <a:srgbClr val="000000"/>
              </a:buClr>
              <a:buSzPts val="1900"/>
              <a:buChar char="•"/>
              <a:defRPr/>
            </a:lvl7pPr>
            <a:lvl8pPr indent="-349250" lvl="7" marL="3657600" algn="l">
              <a:lnSpc>
                <a:spcPct val="100000"/>
              </a:lnSpc>
              <a:spcBef>
                <a:spcPts val="0"/>
              </a:spcBef>
              <a:spcAft>
                <a:spcPts val="0"/>
              </a:spcAft>
              <a:buClr>
                <a:srgbClr val="000000"/>
              </a:buClr>
              <a:buSzPts val="1900"/>
              <a:buChar char="•"/>
              <a:defRPr/>
            </a:lvl8pPr>
            <a:lvl9pPr indent="-349250" lvl="8" marL="4114800" algn="l">
              <a:lnSpc>
                <a:spcPct val="100000"/>
              </a:lnSpc>
              <a:spcBef>
                <a:spcPts val="0"/>
              </a:spcBef>
              <a:spcAft>
                <a:spcPts val="0"/>
              </a:spcAft>
              <a:buClr>
                <a:srgbClr val="000000"/>
              </a:buClr>
              <a:buSzPts val="1900"/>
              <a:buChar char="•"/>
              <a:defRPr/>
            </a:lvl9pPr>
          </a:lstStyle>
          <a:p/>
        </p:txBody>
      </p:sp>
      <p:sp>
        <p:nvSpPr>
          <p:cNvPr id="94" name="Google Shape;94;g105f0a3f396_1_309"/>
          <p:cNvSpPr txBox="1"/>
          <p:nvPr>
            <p:ph type="title"/>
          </p:nvPr>
        </p:nvSpPr>
        <p:spPr>
          <a:xfrm>
            <a:off x="803273" y="949630"/>
            <a:ext cx="6009300" cy="405300"/>
          </a:xfrm>
          <a:prstGeom prst="rect">
            <a:avLst/>
          </a:prstGeom>
          <a:noFill/>
          <a:ln>
            <a:noFill/>
          </a:ln>
        </p:spPr>
        <p:txBody>
          <a:bodyPr anchorCtr="0" anchor="t" bIns="45675" lIns="45675" spcFirstLastPara="1" rIns="45675" wrap="square" tIns="45675">
            <a:normAutofit/>
          </a:bodyPr>
          <a:lstStyle>
            <a:lvl1pPr lvl="0" algn="l">
              <a:lnSpc>
                <a:spcPct val="90000"/>
              </a:lnSpc>
              <a:spcBef>
                <a:spcPts val="0"/>
              </a:spcBef>
              <a:spcAft>
                <a:spcPts val="0"/>
              </a:spcAft>
              <a:buClr>
                <a:srgbClr val="404040"/>
              </a:buClr>
              <a:buSzPts val="3100"/>
              <a:buFont typeface="Quattrocento Sans"/>
              <a:buNone/>
              <a:defRPr b="0" sz="3100">
                <a:solidFill>
                  <a:srgbClr val="404040"/>
                </a:solidFill>
                <a:latin typeface="Quattrocento Sans"/>
                <a:ea typeface="Quattrocento Sans"/>
                <a:cs typeface="Quattrocento Sans"/>
                <a:sym typeface="Quattrocento Sans"/>
              </a:defRPr>
            </a:lvl1pPr>
            <a:lvl2pPr lvl="1" algn="ctr">
              <a:lnSpc>
                <a:spcPct val="90000"/>
              </a:lnSpc>
              <a:spcBef>
                <a:spcPts val="0"/>
              </a:spcBef>
              <a:spcAft>
                <a:spcPts val="0"/>
              </a:spcAft>
              <a:buClr>
                <a:srgbClr val="FFFFFF"/>
              </a:buClr>
              <a:buSzPts val="1900"/>
              <a:buNone/>
              <a:defRPr/>
            </a:lvl2pPr>
            <a:lvl3pPr lvl="2" algn="ctr">
              <a:lnSpc>
                <a:spcPct val="90000"/>
              </a:lnSpc>
              <a:spcBef>
                <a:spcPts val="0"/>
              </a:spcBef>
              <a:spcAft>
                <a:spcPts val="0"/>
              </a:spcAft>
              <a:buClr>
                <a:srgbClr val="FFFFFF"/>
              </a:buClr>
              <a:buSzPts val="1900"/>
              <a:buNone/>
              <a:defRPr/>
            </a:lvl3pPr>
            <a:lvl4pPr lvl="3" algn="ctr">
              <a:lnSpc>
                <a:spcPct val="90000"/>
              </a:lnSpc>
              <a:spcBef>
                <a:spcPts val="0"/>
              </a:spcBef>
              <a:spcAft>
                <a:spcPts val="0"/>
              </a:spcAft>
              <a:buClr>
                <a:srgbClr val="FFFFFF"/>
              </a:buClr>
              <a:buSzPts val="1900"/>
              <a:buNone/>
              <a:defRPr/>
            </a:lvl4pPr>
            <a:lvl5pPr lvl="4" algn="ctr">
              <a:lnSpc>
                <a:spcPct val="90000"/>
              </a:lnSpc>
              <a:spcBef>
                <a:spcPts val="0"/>
              </a:spcBef>
              <a:spcAft>
                <a:spcPts val="0"/>
              </a:spcAft>
              <a:buClr>
                <a:srgbClr val="FFFFFF"/>
              </a:buClr>
              <a:buSzPts val="1900"/>
              <a:buNone/>
              <a:defRPr/>
            </a:lvl5pPr>
            <a:lvl6pPr lvl="5" algn="ctr">
              <a:lnSpc>
                <a:spcPct val="90000"/>
              </a:lnSpc>
              <a:spcBef>
                <a:spcPts val="0"/>
              </a:spcBef>
              <a:spcAft>
                <a:spcPts val="0"/>
              </a:spcAft>
              <a:buClr>
                <a:srgbClr val="FFFFFF"/>
              </a:buClr>
              <a:buSzPts val="1900"/>
              <a:buNone/>
              <a:defRPr/>
            </a:lvl6pPr>
            <a:lvl7pPr lvl="6" algn="ctr">
              <a:lnSpc>
                <a:spcPct val="90000"/>
              </a:lnSpc>
              <a:spcBef>
                <a:spcPts val="0"/>
              </a:spcBef>
              <a:spcAft>
                <a:spcPts val="0"/>
              </a:spcAft>
              <a:buClr>
                <a:srgbClr val="FFFFFF"/>
              </a:buClr>
              <a:buSzPts val="1900"/>
              <a:buNone/>
              <a:defRPr/>
            </a:lvl7pPr>
            <a:lvl8pPr lvl="7" algn="ctr">
              <a:lnSpc>
                <a:spcPct val="90000"/>
              </a:lnSpc>
              <a:spcBef>
                <a:spcPts val="0"/>
              </a:spcBef>
              <a:spcAft>
                <a:spcPts val="0"/>
              </a:spcAft>
              <a:buClr>
                <a:srgbClr val="FFFFFF"/>
              </a:buClr>
              <a:buSzPts val="1900"/>
              <a:buNone/>
              <a:defRPr/>
            </a:lvl8pPr>
            <a:lvl9pPr lvl="8" algn="ctr">
              <a:lnSpc>
                <a:spcPct val="90000"/>
              </a:lnSpc>
              <a:spcBef>
                <a:spcPts val="0"/>
              </a:spcBef>
              <a:spcAft>
                <a:spcPts val="0"/>
              </a:spcAft>
              <a:buClr>
                <a:srgbClr val="FFFFFF"/>
              </a:buClr>
              <a:buSzPts val="1900"/>
              <a:buNone/>
              <a:defRPr/>
            </a:lvl9pPr>
          </a:lstStyle>
          <a:p/>
        </p:txBody>
      </p:sp>
      <p:sp>
        <p:nvSpPr>
          <p:cNvPr id="95" name="Google Shape;95;g105f0a3f396_1_309"/>
          <p:cNvSpPr txBox="1"/>
          <p:nvPr>
            <p:ph idx="12" type="sldNum"/>
          </p:nvPr>
        </p:nvSpPr>
        <p:spPr>
          <a:xfrm>
            <a:off x="5892800" y="6172200"/>
            <a:ext cx="2844900" cy="2769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p:cSld name="Blanc">
    <p:spTree>
      <p:nvGrpSpPr>
        <p:cNvPr id="27" name="Shape 2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1">
  <p:cSld name="Blanc_1">
    <p:spTree>
      <p:nvGrpSpPr>
        <p:cNvPr id="28" name="Shape 28"/>
        <p:cNvGrpSpPr/>
        <p:nvPr/>
      </p:nvGrpSpPr>
      <p:grpSpPr>
        <a:xfrm>
          <a:off x="0" y="0"/>
          <a:ext cx="0" cy="0"/>
          <a:chOff x="0" y="0"/>
          <a:chExt cx="0" cy="0"/>
        </a:xfrm>
      </p:grpSpPr>
      <p:pic>
        <p:nvPicPr>
          <p:cNvPr descr="Best_Workplaces_De_1000_à_2500_salariés_France_National_RVB.jpg" id="29" name="Google Shape;29;g105f0a3f396_0_927"/>
          <p:cNvPicPr preferRelativeResize="0"/>
          <p:nvPr/>
        </p:nvPicPr>
        <p:blipFill rotWithShape="1">
          <a:blip r:embed="rId2">
            <a:alphaModFix/>
          </a:blip>
          <a:srcRect b="0" l="0" r="0" t="0"/>
          <a:stretch/>
        </p:blipFill>
        <p:spPr>
          <a:xfrm>
            <a:off x="11611485" y="229286"/>
            <a:ext cx="377191" cy="377191"/>
          </a:xfrm>
          <a:prstGeom prst="rect">
            <a:avLst/>
          </a:prstGeom>
          <a:noFill/>
          <a:ln>
            <a:noFill/>
          </a:ln>
        </p:spPr>
      </p:pic>
      <p:pic>
        <p:nvPicPr>
          <p:cNvPr id="30" name="Google Shape;30;g105f0a3f396_0_927"/>
          <p:cNvPicPr preferRelativeResize="0"/>
          <p:nvPr/>
        </p:nvPicPr>
        <p:blipFill rotWithShape="1">
          <a:blip r:embed="rId3">
            <a:alphaModFix/>
          </a:blip>
          <a:srcRect b="0" l="0" r="0" t="0"/>
          <a:stretch/>
        </p:blipFill>
        <p:spPr>
          <a:xfrm>
            <a:off x="288210" y="250593"/>
            <a:ext cx="400050" cy="400050"/>
          </a:xfrm>
          <a:prstGeom prst="rect">
            <a:avLst/>
          </a:prstGeom>
          <a:noFill/>
          <a:ln>
            <a:noFill/>
          </a:ln>
        </p:spPr>
      </p:pic>
      <p:sp>
        <p:nvSpPr>
          <p:cNvPr id="31" name="Google Shape;31;g105f0a3f396_0_927"/>
          <p:cNvSpPr txBox="1"/>
          <p:nvPr>
            <p:ph idx="1" type="body"/>
          </p:nvPr>
        </p:nvSpPr>
        <p:spPr>
          <a:xfrm>
            <a:off x="190977" y="6539559"/>
            <a:ext cx="2009100" cy="173400"/>
          </a:xfrm>
          <a:prstGeom prst="rect">
            <a:avLst/>
          </a:prstGeom>
          <a:noFill/>
          <a:ln>
            <a:noFill/>
          </a:ln>
        </p:spPr>
        <p:txBody>
          <a:bodyPr anchorCtr="0" anchor="ctr" bIns="22850" lIns="45725" spcFirstLastPara="1" rIns="45725" wrap="square" tIns="22850">
            <a:noAutofit/>
          </a:bodyPr>
          <a:lstStyle>
            <a:lvl1pPr indent="-228600" lvl="0" marL="45720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Calibri"/>
                <a:ea typeface="Calibri"/>
                <a:cs typeface="Calibri"/>
                <a:sym typeface="Calibri"/>
              </a:defRPr>
            </a:lvl1pPr>
            <a:lvl2pPr indent="-304800" lvl="1" marL="914400" marR="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2pPr>
            <a:lvl3pPr indent="-304800" lvl="2" marL="1371600" marR="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3pPr>
            <a:lvl4pPr indent="-304800" lvl="3" marL="1828800" marR="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4pPr>
            <a:lvl5pPr indent="-304800" lvl="4" marL="2286000" marR="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5pPr>
            <a:lvl6pPr indent="-304800" lvl="5" marL="2743200" marR="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6pPr>
            <a:lvl7pPr indent="-304800" lvl="6" marL="3200400" marR="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7pPr>
            <a:lvl8pPr indent="-304800" lvl="7" marL="3657600" marR="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8pPr>
            <a:lvl9pPr indent="-304800" lvl="8" marL="4114800" marR="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type="tx">
  <p:cSld name="TITLE_AND_BODY">
    <p:bg>
      <p:bgPr>
        <a:solidFill>
          <a:srgbClr val="FFFFFF"/>
        </a:solidFill>
      </p:bgPr>
    </p:bg>
    <p:spTree>
      <p:nvGrpSpPr>
        <p:cNvPr id="32" name="Shape 32"/>
        <p:cNvGrpSpPr/>
        <p:nvPr/>
      </p:nvGrpSpPr>
      <p:grpSpPr>
        <a:xfrm>
          <a:off x="0" y="0"/>
          <a:ext cx="0" cy="0"/>
          <a:chOff x="0" y="0"/>
          <a:chExt cx="0" cy="0"/>
        </a:xfrm>
      </p:grpSpPr>
      <p:sp>
        <p:nvSpPr>
          <p:cNvPr id="33" name="Google Shape;33;p37"/>
          <p:cNvSpPr txBox="1"/>
          <p:nvPr>
            <p:ph idx="12" type="sldNum"/>
          </p:nvPr>
        </p:nvSpPr>
        <p:spPr>
          <a:xfrm>
            <a:off x="5892800" y="6172200"/>
            <a:ext cx="2844800" cy="3683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34" name="Shape 34"/>
        <p:cNvGrpSpPr/>
        <p:nvPr/>
      </p:nvGrpSpPr>
      <p:grpSpPr>
        <a:xfrm>
          <a:off x="0" y="0"/>
          <a:ext cx="0" cy="0"/>
          <a:chOff x="0" y="0"/>
          <a:chExt cx="0" cy="0"/>
        </a:xfrm>
      </p:grpSpPr>
      <p:sp>
        <p:nvSpPr>
          <p:cNvPr id="35" name="Google Shape;35;p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40" name="Shape 40"/>
        <p:cNvGrpSpPr/>
        <p:nvPr/>
      </p:nvGrpSpPr>
      <p:grpSpPr>
        <a:xfrm>
          <a:off x="0" y="0"/>
          <a:ext cx="0" cy="0"/>
          <a:chOff x="0" y="0"/>
          <a:chExt cx="0" cy="0"/>
        </a:xfrm>
      </p:grpSpPr>
      <p:sp>
        <p:nvSpPr>
          <p:cNvPr id="41" name="Google Shape;41;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7" name="Shape 47"/>
        <p:cNvGrpSpPr/>
        <p:nvPr/>
      </p:nvGrpSpPr>
      <p:grpSpPr>
        <a:xfrm>
          <a:off x="0" y="0"/>
          <a:ext cx="0" cy="0"/>
          <a:chOff x="0" y="0"/>
          <a:chExt cx="0" cy="0"/>
        </a:xfrm>
      </p:grpSpPr>
      <p:sp>
        <p:nvSpPr>
          <p:cNvPr id="48" name="Google Shape;48;p4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56" name="Shape 56"/>
        <p:cNvGrpSpPr/>
        <p:nvPr/>
      </p:nvGrpSpPr>
      <p:grpSpPr>
        <a:xfrm>
          <a:off x="0" y="0"/>
          <a:ext cx="0" cy="0"/>
          <a:chOff x="0" y="0"/>
          <a:chExt cx="0" cy="0"/>
        </a:xfrm>
      </p:grpSpPr>
      <p:sp>
        <p:nvSpPr>
          <p:cNvPr id="57" name="Google Shape;57;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12.png"/><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6.png"/></Relationships>
</file>

<file path=ppt/slides/_rels/slide25.xml.rels><?xml version="1.0" encoding="UTF-8" standalone="yes"?><Relationships xmlns="http://schemas.openxmlformats.org/package/2006/relationships"><Relationship Id="rId40" Type="http://schemas.openxmlformats.org/officeDocument/2006/relationships/image" Target="../media/image72.png"/><Relationship Id="rId42" Type="http://schemas.openxmlformats.org/officeDocument/2006/relationships/image" Target="../media/image69.png"/><Relationship Id="rId41" Type="http://schemas.openxmlformats.org/officeDocument/2006/relationships/image" Target="../media/image68.png"/><Relationship Id="rId44" Type="http://schemas.openxmlformats.org/officeDocument/2006/relationships/image" Target="../media/image71.png"/><Relationship Id="rId43" Type="http://schemas.openxmlformats.org/officeDocument/2006/relationships/image" Target="../media/image73.png"/><Relationship Id="rId46" Type="http://schemas.openxmlformats.org/officeDocument/2006/relationships/image" Target="../media/image75.png"/><Relationship Id="rId45" Type="http://schemas.openxmlformats.org/officeDocument/2006/relationships/image" Target="../media/image74.png"/><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9.png"/><Relationship Id="rId48" Type="http://schemas.openxmlformats.org/officeDocument/2006/relationships/image" Target="../media/image76.png"/><Relationship Id="rId47" Type="http://schemas.openxmlformats.org/officeDocument/2006/relationships/image" Target="../media/image78.png"/><Relationship Id="rId49" Type="http://schemas.openxmlformats.org/officeDocument/2006/relationships/image" Target="../media/image7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17.png"/><Relationship Id="rId31" Type="http://schemas.openxmlformats.org/officeDocument/2006/relationships/image" Target="../media/image58.png"/><Relationship Id="rId30" Type="http://schemas.openxmlformats.org/officeDocument/2006/relationships/image" Target="../media/image56.png"/><Relationship Id="rId33" Type="http://schemas.openxmlformats.org/officeDocument/2006/relationships/image" Target="../media/image64.png"/><Relationship Id="rId32" Type="http://schemas.openxmlformats.org/officeDocument/2006/relationships/image" Target="../media/image67.png"/><Relationship Id="rId35" Type="http://schemas.openxmlformats.org/officeDocument/2006/relationships/image" Target="../media/image61.png"/><Relationship Id="rId34" Type="http://schemas.openxmlformats.org/officeDocument/2006/relationships/image" Target="../media/image60.png"/><Relationship Id="rId37" Type="http://schemas.openxmlformats.org/officeDocument/2006/relationships/image" Target="../media/image63.png"/><Relationship Id="rId36" Type="http://schemas.openxmlformats.org/officeDocument/2006/relationships/image" Target="../media/image62.png"/><Relationship Id="rId39" Type="http://schemas.openxmlformats.org/officeDocument/2006/relationships/image" Target="../media/image66.png"/><Relationship Id="rId38" Type="http://schemas.openxmlformats.org/officeDocument/2006/relationships/image" Target="../media/image70.png"/><Relationship Id="rId20" Type="http://schemas.openxmlformats.org/officeDocument/2006/relationships/image" Target="../media/image48.png"/><Relationship Id="rId22" Type="http://schemas.openxmlformats.org/officeDocument/2006/relationships/image" Target="../media/image50.png"/><Relationship Id="rId21" Type="http://schemas.openxmlformats.org/officeDocument/2006/relationships/image" Target="../media/image47.png"/><Relationship Id="rId24" Type="http://schemas.openxmlformats.org/officeDocument/2006/relationships/image" Target="../media/image53.png"/><Relationship Id="rId23" Type="http://schemas.openxmlformats.org/officeDocument/2006/relationships/image" Target="../media/image52.png"/><Relationship Id="rId26" Type="http://schemas.openxmlformats.org/officeDocument/2006/relationships/image" Target="../media/image55.png"/><Relationship Id="rId25" Type="http://schemas.openxmlformats.org/officeDocument/2006/relationships/image" Target="../media/image51.png"/><Relationship Id="rId28" Type="http://schemas.openxmlformats.org/officeDocument/2006/relationships/image" Target="../media/image57.png"/><Relationship Id="rId27" Type="http://schemas.openxmlformats.org/officeDocument/2006/relationships/image" Target="../media/image65.png"/><Relationship Id="rId29" Type="http://schemas.openxmlformats.org/officeDocument/2006/relationships/image" Target="../media/image59.png"/><Relationship Id="rId51" Type="http://schemas.openxmlformats.org/officeDocument/2006/relationships/image" Target="../media/image7.png"/><Relationship Id="rId50" Type="http://schemas.openxmlformats.org/officeDocument/2006/relationships/image" Target="../media/image80.png"/><Relationship Id="rId11" Type="http://schemas.openxmlformats.org/officeDocument/2006/relationships/image" Target="../media/image43.png"/><Relationship Id="rId10" Type="http://schemas.openxmlformats.org/officeDocument/2006/relationships/image" Target="../media/image38.png"/><Relationship Id="rId13" Type="http://schemas.openxmlformats.org/officeDocument/2006/relationships/image" Target="../media/image41.png"/><Relationship Id="rId12" Type="http://schemas.openxmlformats.org/officeDocument/2006/relationships/image" Target="../media/image40.png"/><Relationship Id="rId15" Type="http://schemas.openxmlformats.org/officeDocument/2006/relationships/image" Target="../media/image44.png"/><Relationship Id="rId14" Type="http://schemas.openxmlformats.org/officeDocument/2006/relationships/image" Target="../media/image46.png"/><Relationship Id="rId17" Type="http://schemas.openxmlformats.org/officeDocument/2006/relationships/image" Target="../media/image45.png"/><Relationship Id="rId16" Type="http://schemas.openxmlformats.org/officeDocument/2006/relationships/image" Target="../media/image42.png"/><Relationship Id="rId19" Type="http://schemas.openxmlformats.org/officeDocument/2006/relationships/image" Target="../media/image49.png"/><Relationship Id="rId18" Type="http://schemas.openxmlformats.org/officeDocument/2006/relationships/image" Target="../media/image54.png"/></Relationships>
</file>

<file path=ppt/slides/_rels/slide26.xml.rels><?xml version="1.0" encoding="UTF-8" standalone="yes"?><Relationships xmlns="http://schemas.openxmlformats.org/package/2006/relationships"><Relationship Id="rId40" Type="http://schemas.openxmlformats.org/officeDocument/2006/relationships/image" Target="../media/image116.png"/><Relationship Id="rId42" Type="http://schemas.openxmlformats.org/officeDocument/2006/relationships/image" Target="../media/image119.png"/><Relationship Id="rId41" Type="http://schemas.openxmlformats.org/officeDocument/2006/relationships/image" Target="../media/image118.png"/><Relationship Id="rId44" Type="http://schemas.openxmlformats.org/officeDocument/2006/relationships/image" Target="../media/image120.png"/><Relationship Id="rId43" Type="http://schemas.openxmlformats.org/officeDocument/2006/relationships/image" Target="../media/image11.png"/><Relationship Id="rId46" Type="http://schemas.openxmlformats.org/officeDocument/2006/relationships/image" Target="../media/image123.png"/><Relationship Id="rId45" Type="http://schemas.openxmlformats.org/officeDocument/2006/relationships/image" Target="../media/image122.png"/><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9.png"/><Relationship Id="rId4" Type="http://schemas.openxmlformats.org/officeDocument/2006/relationships/image" Target="../media/image81.png"/><Relationship Id="rId9" Type="http://schemas.openxmlformats.org/officeDocument/2006/relationships/image" Target="../media/image84.png"/><Relationship Id="rId48" Type="http://schemas.openxmlformats.org/officeDocument/2006/relationships/image" Target="../media/image133.png"/><Relationship Id="rId47" Type="http://schemas.openxmlformats.org/officeDocument/2006/relationships/image" Target="../media/image124.png"/><Relationship Id="rId49" Type="http://schemas.openxmlformats.org/officeDocument/2006/relationships/image" Target="../media/image125.png"/><Relationship Id="rId5" Type="http://schemas.openxmlformats.org/officeDocument/2006/relationships/image" Target="../media/image19.png"/><Relationship Id="rId6" Type="http://schemas.openxmlformats.org/officeDocument/2006/relationships/image" Target="../media/image87.png"/><Relationship Id="rId7" Type="http://schemas.openxmlformats.org/officeDocument/2006/relationships/image" Target="../media/image83.png"/><Relationship Id="rId8" Type="http://schemas.openxmlformats.org/officeDocument/2006/relationships/image" Target="../media/image89.png"/><Relationship Id="rId31" Type="http://schemas.openxmlformats.org/officeDocument/2006/relationships/image" Target="../media/image107.png"/><Relationship Id="rId30" Type="http://schemas.openxmlformats.org/officeDocument/2006/relationships/image" Target="../media/image113.png"/><Relationship Id="rId33" Type="http://schemas.openxmlformats.org/officeDocument/2006/relationships/image" Target="../media/image114.png"/><Relationship Id="rId32" Type="http://schemas.openxmlformats.org/officeDocument/2006/relationships/image" Target="../media/image108.png"/><Relationship Id="rId35" Type="http://schemas.openxmlformats.org/officeDocument/2006/relationships/image" Target="../media/image109.png"/><Relationship Id="rId34" Type="http://schemas.openxmlformats.org/officeDocument/2006/relationships/image" Target="../media/image110.png"/><Relationship Id="rId37" Type="http://schemas.openxmlformats.org/officeDocument/2006/relationships/image" Target="../media/image10.png"/><Relationship Id="rId36" Type="http://schemas.openxmlformats.org/officeDocument/2006/relationships/image" Target="../media/image112.png"/><Relationship Id="rId39" Type="http://schemas.openxmlformats.org/officeDocument/2006/relationships/image" Target="../media/image117.png"/><Relationship Id="rId38" Type="http://schemas.openxmlformats.org/officeDocument/2006/relationships/image" Target="../media/image115.png"/><Relationship Id="rId20" Type="http://schemas.openxmlformats.org/officeDocument/2006/relationships/image" Target="../media/image96.png"/><Relationship Id="rId22" Type="http://schemas.openxmlformats.org/officeDocument/2006/relationships/image" Target="../media/image98.png"/><Relationship Id="rId21" Type="http://schemas.openxmlformats.org/officeDocument/2006/relationships/image" Target="../media/image97.png"/><Relationship Id="rId24" Type="http://schemas.openxmlformats.org/officeDocument/2006/relationships/image" Target="../media/image100.png"/><Relationship Id="rId23" Type="http://schemas.openxmlformats.org/officeDocument/2006/relationships/image" Target="../media/image99.png"/><Relationship Id="rId26" Type="http://schemas.openxmlformats.org/officeDocument/2006/relationships/image" Target="../media/image102.png"/><Relationship Id="rId25" Type="http://schemas.openxmlformats.org/officeDocument/2006/relationships/image" Target="../media/image103.png"/><Relationship Id="rId28" Type="http://schemas.openxmlformats.org/officeDocument/2006/relationships/image" Target="../media/image105.png"/><Relationship Id="rId27" Type="http://schemas.openxmlformats.org/officeDocument/2006/relationships/image" Target="../media/image104.png"/><Relationship Id="rId29" Type="http://schemas.openxmlformats.org/officeDocument/2006/relationships/image" Target="../media/image106.png"/><Relationship Id="rId51" Type="http://schemas.openxmlformats.org/officeDocument/2006/relationships/image" Target="../media/image7.png"/><Relationship Id="rId50" Type="http://schemas.openxmlformats.org/officeDocument/2006/relationships/image" Target="../media/image15.png"/><Relationship Id="rId11" Type="http://schemas.openxmlformats.org/officeDocument/2006/relationships/image" Target="../media/image88.png"/><Relationship Id="rId10" Type="http://schemas.openxmlformats.org/officeDocument/2006/relationships/image" Target="../media/image85.png"/><Relationship Id="rId13" Type="http://schemas.openxmlformats.org/officeDocument/2006/relationships/image" Target="../media/image91.png"/><Relationship Id="rId12" Type="http://schemas.openxmlformats.org/officeDocument/2006/relationships/image" Target="../media/image86.png"/><Relationship Id="rId15" Type="http://schemas.openxmlformats.org/officeDocument/2006/relationships/image" Target="../media/image93.png"/><Relationship Id="rId14" Type="http://schemas.openxmlformats.org/officeDocument/2006/relationships/image" Target="../media/image90.png"/><Relationship Id="rId17" Type="http://schemas.openxmlformats.org/officeDocument/2006/relationships/image" Target="../media/image94.png"/><Relationship Id="rId16" Type="http://schemas.openxmlformats.org/officeDocument/2006/relationships/image" Target="../media/image92.png"/><Relationship Id="rId19" Type="http://schemas.openxmlformats.org/officeDocument/2006/relationships/image" Target="../media/image101.png"/><Relationship Id="rId18" Type="http://schemas.openxmlformats.org/officeDocument/2006/relationships/image" Target="../media/image95.png"/></Relationships>
</file>

<file path=ppt/slides/_rels/slide27.xml.rels><?xml version="1.0" encoding="UTF-8" standalone="yes"?><Relationships xmlns="http://schemas.openxmlformats.org/package/2006/relationships"><Relationship Id="rId40" Type="http://schemas.openxmlformats.org/officeDocument/2006/relationships/image" Target="../media/image164.png"/><Relationship Id="rId42" Type="http://schemas.openxmlformats.org/officeDocument/2006/relationships/image" Target="../media/image165.png"/><Relationship Id="rId41" Type="http://schemas.openxmlformats.org/officeDocument/2006/relationships/image" Target="../media/image166.png"/><Relationship Id="rId44" Type="http://schemas.openxmlformats.org/officeDocument/2006/relationships/image" Target="../media/image173.png"/><Relationship Id="rId43" Type="http://schemas.openxmlformats.org/officeDocument/2006/relationships/image" Target="../media/image167.png"/><Relationship Id="rId46" Type="http://schemas.openxmlformats.org/officeDocument/2006/relationships/image" Target="../media/image169.png"/><Relationship Id="rId45" Type="http://schemas.openxmlformats.org/officeDocument/2006/relationships/image" Target="../media/image168.png"/><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6.png"/><Relationship Id="rId4" Type="http://schemas.openxmlformats.org/officeDocument/2006/relationships/image" Target="../media/image127.png"/><Relationship Id="rId9" Type="http://schemas.openxmlformats.org/officeDocument/2006/relationships/image" Target="../media/image132.png"/><Relationship Id="rId48" Type="http://schemas.openxmlformats.org/officeDocument/2006/relationships/image" Target="../media/image171.png"/><Relationship Id="rId47" Type="http://schemas.openxmlformats.org/officeDocument/2006/relationships/image" Target="../media/image170.png"/><Relationship Id="rId49" Type="http://schemas.openxmlformats.org/officeDocument/2006/relationships/image" Target="../media/image15.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1.png"/><Relationship Id="rId8" Type="http://schemas.openxmlformats.org/officeDocument/2006/relationships/image" Target="../media/image5.png"/><Relationship Id="rId31" Type="http://schemas.openxmlformats.org/officeDocument/2006/relationships/image" Target="../media/image155.png"/><Relationship Id="rId30" Type="http://schemas.openxmlformats.org/officeDocument/2006/relationships/image" Target="../media/image154.png"/><Relationship Id="rId33" Type="http://schemas.openxmlformats.org/officeDocument/2006/relationships/image" Target="../media/image157.png"/><Relationship Id="rId32" Type="http://schemas.openxmlformats.org/officeDocument/2006/relationships/image" Target="../media/image156.png"/><Relationship Id="rId35" Type="http://schemas.openxmlformats.org/officeDocument/2006/relationships/image" Target="../media/image159.png"/><Relationship Id="rId34" Type="http://schemas.openxmlformats.org/officeDocument/2006/relationships/image" Target="../media/image158.png"/><Relationship Id="rId37" Type="http://schemas.openxmlformats.org/officeDocument/2006/relationships/image" Target="../media/image161.png"/><Relationship Id="rId36" Type="http://schemas.openxmlformats.org/officeDocument/2006/relationships/image" Target="../media/image160.png"/><Relationship Id="rId39" Type="http://schemas.openxmlformats.org/officeDocument/2006/relationships/image" Target="../media/image163.png"/><Relationship Id="rId38" Type="http://schemas.openxmlformats.org/officeDocument/2006/relationships/image" Target="../media/image162.png"/><Relationship Id="rId20" Type="http://schemas.openxmlformats.org/officeDocument/2006/relationships/image" Target="../media/image144.png"/><Relationship Id="rId22" Type="http://schemas.openxmlformats.org/officeDocument/2006/relationships/image" Target="../media/image145.png"/><Relationship Id="rId21" Type="http://schemas.openxmlformats.org/officeDocument/2006/relationships/image" Target="../media/image146.png"/><Relationship Id="rId24" Type="http://schemas.openxmlformats.org/officeDocument/2006/relationships/image" Target="../media/image147.png"/><Relationship Id="rId23" Type="http://schemas.openxmlformats.org/officeDocument/2006/relationships/image" Target="../media/image150.png"/><Relationship Id="rId26" Type="http://schemas.openxmlformats.org/officeDocument/2006/relationships/image" Target="../media/image18.png"/><Relationship Id="rId25" Type="http://schemas.openxmlformats.org/officeDocument/2006/relationships/image" Target="../media/image148.png"/><Relationship Id="rId28" Type="http://schemas.openxmlformats.org/officeDocument/2006/relationships/image" Target="../media/image151.png"/><Relationship Id="rId27" Type="http://schemas.openxmlformats.org/officeDocument/2006/relationships/image" Target="../media/image152.png"/><Relationship Id="rId29" Type="http://schemas.openxmlformats.org/officeDocument/2006/relationships/image" Target="../media/image153.png"/><Relationship Id="rId50" Type="http://schemas.openxmlformats.org/officeDocument/2006/relationships/image" Target="../media/image7.png"/><Relationship Id="rId11" Type="http://schemas.openxmlformats.org/officeDocument/2006/relationships/image" Target="../media/image135.png"/><Relationship Id="rId10" Type="http://schemas.openxmlformats.org/officeDocument/2006/relationships/image" Target="../media/image134.png"/><Relationship Id="rId13" Type="http://schemas.openxmlformats.org/officeDocument/2006/relationships/image" Target="../media/image136.png"/><Relationship Id="rId12" Type="http://schemas.openxmlformats.org/officeDocument/2006/relationships/image" Target="../media/image137.png"/><Relationship Id="rId15" Type="http://schemas.openxmlformats.org/officeDocument/2006/relationships/image" Target="../media/image139.png"/><Relationship Id="rId14" Type="http://schemas.openxmlformats.org/officeDocument/2006/relationships/image" Target="../media/image138.png"/><Relationship Id="rId17" Type="http://schemas.openxmlformats.org/officeDocument/2006/relationships/image" Target="../media/image140.png"/><Relationship Id="rId16" Type="http://schemas.openxmlformats.org/officeDocument/2006/relationships/image" Target="../media/image141.png"/><Relationship Id="rId19" Type="http://schemas.openxmlformats.org/officeDocument/2006/relationships/image" Target="../media/image142.png"/><Relationship Id="rId18" Type="http://schemas.openxmlformats.org/officeDocument/2006/relationships/image" Target="../media/image1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2.png"/><Relationship Id="rId4" Type="http://schemas.openxmlformats.org/officeDocument/2006/relationships/image" Target="../media/image174.png"/><Relationship Id="rId9" Type="http://schemas.openxmlformats.org/officeDocument/2006/relationships/image" Target="../media/image15.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10"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79.png"/><Relationship Id="rId4" Type="http://schemas.openxmlformats.org/officeDocument/2006/relationships/image" Target="../media/image180.png"/><Relationship Id="rId9" Type="http://schemas.openxmlformats.org/officeDocument/2006/relationships/image" Target="../media/image15.png"/><Relationship Id="rId5" Type="http://schemas.openxmlformats.org/officeDocument/2006/relationships/image" Target="../media/image182.png"/><Relationship Id="rId6" Type="http://schemas.openxmlformats.org/officeDocument/2006/relationships/image" Target="../media/image181.png"/><Relationship Id="rId7" Type="http://schemas.openxmlformats.org/officeDocument/2006/relationships/image" Target="../media/image191.png"/><Relationship Id="rId8" Type="http://schemas.openxmlformats.org/officeDocument/2006/relationships/image" Target="../media/image183.png"/><Relationship Id="rId10"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40" Type="http://schemas.openxmlformats.org/officeDocument/2006/relationships/image" Target="../media/image221.png"/><Relationship Id="rId84" Type="http://schemas.openxmlformats.org/officeDocument/2006/relationships/image" Target="../media/image268.png"/><Relationship Id="rId83" Type="http://schemas.openxmlformats.org/officeDocument/2006/relationships/image" Target="../media/image265.png"/><Relationship Id="rId42" Type="http://schemas.openxmlformats.org/officeDocument/2006/relationships/image" Target="../media/image223.png"/><Relationship Id="rId86" Type="http://schemas.openxmlformats.org/officeDocument/2006/relationships/image" Target="../media/image264.png"/><Relationship Id="rId41" Type="http://schemas.openxmlformats.org/officeDocument/2006/relationships/image" Target="../media/image222.png"/><Relationship Id="rId85" Type="http://schemas.openxmlformats.org/officeDocument/2006/relationships/image" Target="../media/image266.png"/><Relationship Id="rId44" Type="http://schemas.openxmlformats.org/officeDocument/2006/relationships/image" Target="../media/image225.png"/><Relationship Id="rId88" Type="http://schemas.openxmlformats.org/officeDocument/2006/relationships/image" Target="../media/image270.png"/><Relationship Id="rId43" Type="http://schemas.openxmlformats.org/officeDocument/2006/relationships/image" Target="../media/image226.png"/><Relationship Id="rId87" Type="http://schemas.openxmlformats.org/officeDocument/2006/relationships/image" Target="../media/image269.png"/><Relationship Id="rId46" Type="http://schemas.openxmlformats.org/officeDocument/2006/relationships/image" Target="../media/image228.png"/><Relationship Id="rId45" Type="http://schemas.openxmlformats.org/officeDocument/2006/relationships/image" Target="../media/image231.png"/><Relationship Id="rId89" Type="http://schemas.openxmlformats.org/officeDocument/2006/relationships/image" Target="../media/image271.png"/><Relationship Id="rId80" Type="http://schemas.openxmlformats.org/officeDocument/2006/relationships/image" Target="../media/image260.png"/><Relationship Id="rId82" Type="http://schemas.openxmlformats.org/officeDocument/2006/relationships/image" Target="../media/image267.png"/><Relationship Id="rId81" Type="http://schemas.openxmlformats.org/officeDocument/2006/relationships/image" Target="../media/image262.png"/><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7.png"/><Relationship Id="rId4" Type="http://schemas.openxmlformats.org/officeDocument/2006/relationships/image" Target="../media/image184.png"/><Relationship Id="rId9" Type="http://schemas.openxmlformats.org/officeDocument/2006/relationships/image" Target="../media/image190.png"/><Relationship Id="rId48" Type="http://schemas.openxmlformats.org/officeDocument/2006/relationships/image" Target="../media/image229.png"/><Relationship Id="rId47" Type="http://schemas.openxmlformats.org/officeDocument/2006/relationships/image" Target="../media/image227.png"/><Relationship Id="rId49" Type="http://schemas.openxmlformats.org/officeDocument/2006/relationships/image" Target="../media/image230.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8.png"/><Relationship Id="rId8" Type="http://schemas.openxmlformats.org/officeDocument/2006/relationships/image" Target="../media/image189.png"/><Relationship Id="rId73" Type="http://schemas.openxmlformats.org/officeDocument/2006/relationships/image" Target="../media/image255.png"/><Relationship Id="rId72" Type="http://schemas.openxmlformats.org/officeDocument/2006/relationships/image" Target="../media/image254.png"/><Relationship Id="rId31" Type="http://schemas.openxmlformats.org/officeDocument/2006/relationships/image" Target="../media/image213.png"/><Relationship Id="rId75" Type="http://schemas.openxmlformats.org/officeDocument/2006/relationships/image" Target="../media/image257.png"/><Relationship Id="rId30" Type="http://schemas.openxmlformats.org/officeDocument/2006/relationships/image" Target="../media/image212.png"/><Relationship Id="rId74" Type="http://schemas.openxmlformats.org/officeDocument/2006/relationships/image" Target="../media/image263.png"/><Relationship Id="rId33" Type="http://schemas.openxmlformats.org/officeDocument/2006/relationships/image" Target="../media/image216.png"/><Relationship Id="rId77" Type="http://schemas.openxmlformats.org/officeDocument/2006/relationships/image" Target="../media/image258.png"/><Relationship Id="rId32" Type="http://schemas.openxmlformats.org/officeDocument/2006/relationships/image" Target="../media/image214.png"/><Relationship Id="rId76" Type="http://schemas.openxmlformats.org/officeDocument/2006/relationships/image" Target="../media/image256.png"/><Relationship Id="rId35" Type="http://schemas.openxmlformats.org/officeDocument/2006/relationships/image" Target="../media/image218.png"/><Relationship Id="rId79" Type="http://schemas.openxmlformats.org/officeDocument/2006/relationships/image" Target="../media/image261.png"/><Relationship Id="rId34" Type="http://schemas.openxmlformats.org/officeDocument/2006/relationships/image" Target="../media/image215.png"/><Relationship Id="rId78" Type="http://schemas.openxmlformats.org/officeDocument/2006/relationships/image" Target="../media/image259.png"/><Relationship Id="rId71" Type="http://schemas.openxmlformats.org/officeDocument/2006/relationships/image" Target="../media/image253.png"/><Relationship Id="rId70" Type="http://schemas.openxmlformats.org/officeDocument/2006/relationships/image" Target="../media/image251.png"/><Relationship Id="rId37" Type="http://schemas.openxmlformats.org/officeDocument/2006/relationships/image" Target="../media/image219.png"/><Relationship Id="rId36" Type="http://schemas.openxmlformats.org/officeDocument/2006/relationships/image" Target="../media/image224.png"/><Relationship Id="rId39" Type="http://schemas.openxmlformats.org/officeDocument/2006/relationships/image" Target="../media/image220.png"/><Relationship Id="rId38" Type="http://schemas.openxmlformats.org/officeDocument/2006/relationships/image" Target="../media/image217.png"/><Relationship Id="rId62" Type="http://schemas.openxmlformats.org/officeDocument/2006/relationships/image" Target="../media/image250.png"/><Relationship Id="rId61" Type="http://schemas.openxmlformats.org/officeDocument/2006/relationships/image" Target="../media/image242.png"/><Relationship Id="rId20" Type="http://schemas.openxmlformats.org/officeDocument/2006/relationships/image" Target="../media/image201.png"/><Relationship Id="rId64" Type="http://schemas.openxmlformats.org/officeDocument/2006/relationships/image" Target="../media/image245.png"/><Relationship Id="rId63" Type="http://schemas.openxmlformats.org/officeDocument/2006/relationships/image" Target="../media/image244.png"/><Relationship Id="rId22" Type="http://schemas.openxmlformats.org/officeDocument/2006/relationships/image" Target="../media/image205.png"/><Relationship Id="rId66" Type="http://schemas.openxmlformats.org/officeDocument/2006/relationships/image" Target="../media/image248.png"/><Relationship Id="rId21" Type="http://schemas.openxmlformats.org/officeDocument/2006/relationships/image" Target="../media/image202.png"/><Relationship Id="rId65" Type="http://schemas.openxmlformats.org/officeDocument/2006/relationships/image" Target="../media/image246.png"/><Relationship Id="rId24" Type="http://schemas.openxmlformats.org/officeDocument/2006/relationships/image" Target="../media/image206.png"/><Relationship Id="rId68" Type="http://schemas.openxmlformats.org/officeDocument/2006/relationships/image" Target="../media/image249.png"/><Relationship Id="rId23" Type="http://schemas.openxmlformats.org/officeDocument/2006/relationships/image" Target="../media/image203.png"/><Relationship Id="rId67" Type="http://schemas.openxmlformats.org/officeDocument/2006/relationships/image" Target="../media/image247.png"/><Relationship Id="rId60" Type="http://schemas.openxmlformats.org/officeDocument/2006/relationships/image" Target="../media/image240.png"/><Relationship Id="rId26" Type="http://schemas.openxmlformats.org/officeDocument/2006/relationships/image" Target="../media/image208.png"/><Relationship Id="rId25" Type="http://schemas.openxmlformats.org/officeDocument/2006/relationships/image" Target="../media/image207.png"/><Relationship Id="rId69" Type="http://schemas.openxmlformats.org/officeDocument/2006/relationships/image" Target="../media/image252.png"/><Relationship Id="rId28" Type="http://schemas.openxmlformats.org/officeDocument/2006/relationships/image" Target="../media/image210.png"/><Relationship Id="rId27" Type="http://schemas.openxmlformats.org/officeDocument/2006/relationships/image" Target="../media/image209.png"/><Relationship Id="rId29" Type="http://schemas.openxmlformats.org/officeDocument/2006/relationships/image" Target="../media/image211.png"/><Relationship Id="rId51" Type="http://schemas.openxmlformats.org/officeDocument/2006/relationships/image" Target="../media/image233.png"/><Relationship Id="rId50" Type="http://schemas.openxmlformats.org/officeDocument/2006/relationships/image" Target="../media/image232.png"/><Relationship Id="rId94" Type="http://schemas.openxmlformats.org/officeDocument/2006/relationships/image" Target="../media/image275.png"/><Relationship Id="rId53" Type="http://schemas.openxmlformats.org/officeDocument/2006/relationships/image" Target="../media/image235.png"/><Relationship Id="rId52" Type="http://schemas.openxmlformats.org/officeDocument/2006/relationships/image" Target="../media/image234.png"/><Relationship Id="rId11" Type="http://schemas.openxmlformats.org/officeDocument/2006/relationships/image" Target="../media/image193.png"/><Relationship Id="rId55" Type="http://schemas.openxmlformats.org/officeDocument/2006/relationships/image" Target="../media/image241.png"/><Relationship Id="rId10" Type="http://schemas.openxmlformats.org/officeDocument/2006/relationships/image" Target="../media/image192.png"/><Relationship Id="rId54" Type="http://schemas.openxmlformats.org/officeDocument/2006/relationships/image" Target="../media/image236.png"/><Relationship Id="rId13" Type="http://schemas.openxmlformats.org/officeDocument/2006/relationships/image" Target="../media/image195.png"/><Relationship Id="rId57" Type="http://schemas.openxmlformats.org/officeDocument/2006/relationships/image" Target="../media/image237.png"/><Relationship Id="rId12" Type="http://schemas.openxmlformats.org/officeDocument/2006/relationships/image" Target="../media/image194.png"/><Relationship Id="rId56" Type="http://schemas.openxmlformats.org/officeDocument/2006/relationships/image" Target="../media/image238.png"/><Relationship Id="rId91" Type="http://schemas.openxmlformats.org/officeDocument/2006/relationships/image" Target="../media/image273.png"/><Relationship Id="rId90" Type="http://schemas.openxmlformats.org/officeDocument/2006/relationships/image" Target="../media/image272.png"/><Relationship Id="rId93" Type="http://schemas.openxmlformats.org/officeDocument/2006/relationships/image" Target="../media/image274.png"/><Relationship Id="rId92" Type="http://schemas.openxmlformats.org/officeDocument/2006/relationships/image" Target="../media/image282.png"/><Relationship Id="rId15" Type="http://schemas.openxmlformats.org/officeDocument/2006/relationships/image" Target="../media/image197.png"/><Relationship Id="rId59" Type="http://schemas.openxmlformats.org/officeDocument/2006/relationships/image" Target="../media/image239.png"/><Relationship Id="rId14" Type="http://schemas.openxmlformats.org/officeDocument/2006/relationships/image" Target="../media/image196.png"/><Relationship Id="rId58" Type="http://schemas.openxmlformats.org/officeDocument/2006/relationships/image" Target="../media/image243.png"/><Relationship Id="rId17" Type="http://schemas.openxmlformats.org/officeDocument/2006/relationships/image" Target="../media/image199.png"/><Relationship Id="rId16" Type="http://schemas.openxmlformats.org/officeDocument/2006/relationships/image" Target="../media/image200.png"/><Relationship Id="rId19" Type="http://schemas.openxmlformats.org/officeDocument/2006/relationships/image" Target="../media/image204.png"/><Relationship Id="rId18" Type="http://schemas.openxmlformats.org/officeDocument/2006/relationships/image" Target="../media/image19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76.jpg"/><Relationship Id="rId4" Type="http://schemas.openxmlformats.org/officeDocument/2006/relationships/image" Target="../media/image277.jpg"/><Relationship Id="rId9" Type="http://schemas.openxmlformats.org/officeDocument/2006/relationships/image" Target="../media/image281.jpg"/><Relationship Id="rId5" Type="http://schemas.openxmlformats.org/officeDocument/2006/relationships/image" Target="../media/image280.jpg"/><Relationship Id="rId6" Type="http://schemas.openxmlformats.org/officeDocument/2006/relationships/image" Target="../media/image278.jpg"/><Relationship Id="rId7" Type="http://schemas.openxmlformats.org/officeDocument/2006/relationships/image" Target="../media/image288.jpg"/><Relationship Id="rId8" Type="http://schemas.openxmlformats.org/officeDocument/2006/relationships/image" Target="../media/image279.jpg"/><Relationship Id="rId11" Type="http://schemas.openxmlformats.org/officeDocument/2006/relationships/image" Target="../media/image283.jpg"/><Relationship Id="rId10" Type="http://schemas.openxmlformats.org/officeDocument/2006/relationships/image" Target="../media/image287.jpg"/><Relationship Id="rId13" Type="http://schemas.openxmlformats.org/officeDocument/2006/relationships/image" Target="../media/image286.jpg"/><Relationship Id="rId12" Type="http://schemas.openxmlformats.org/officeDocument/2006/relationships/image" Target="../media/image284.jpg"/><Relationship Id="rId15" Type="http://schemas.openxmlformats.org/officeDocument/2006/relationships/image" Target="../media/image292.jpg"/><Relationship Id="rId14" Type="http://schemas.openxmlformats.org/officeDocument/2006/relationships/image" Target="../media/image285.jpg"/><Relationship Id="rId17" Type="http://schemas.openxmlformats.org/officeDocument/2006/relationships/image" Target="../media/image290.jpg"/><Relationship Id="rId16" Type="http://schemas.openxmlformats.org/officeDocument/2006/relationships/image" Target="../media/image289.jpg"/><Relationship Id="rId18" Type="http://schemas.openxmlformats.org/officeDocument/2006/relationships/image" Target="../media/image29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93.jpg"/><Relationship Id="rId4" Type="http://schemas.openxmlformats.org/officeDocument/2006/relationships/image" Target="../media/image294.jpg"/><Relationship Id="rId9" Type="http://schemas.openxmlformats.org/officeDocument/2006/relationships/image" Target="../media/image299.jpg"/><Relationship Id="rId5" Type="http://schemas.openxmlformats.org/officeDocument/2006/relationships/image" Target="../media/image295.jpg"/><Relationship Id="rId6" Type="http://schemas.openxmlformats.org/officeDocument/2006/relationships/image" Target="../media/image296.jpg"/><Relationship Id="rId7" Type="http://schemas.openxmlformats.org/officeDocument/2006/relationships/image" Target="../media/image297.jpg"/><Relationship Id="rId8" Type="http://schemas.openxmlformats.org/officeDocument/2006/relationships/image" Target="../media/image298.jpg"/><Relationship Id="rId11" Type="http://schemas.openxmlformats.org/officeDocument/2006/relationships/image" Target="../media/image300.jpg"/><Relationship Id="rId10" Type="http://schemas.openxmlformats.org/officeDocument/2006/relationships/image" Target="../media/image301.jpg"/><Relationship Id="rId13" Type="http://schemas.openxmlformats.org/officeDocument/2006/relationships/image" Target="../media/image305.jpg"/><Relationship Id="rId12" Type="http://schemas.openxmlformats.org/officeDocument/2006/relationships/image" Target="../media/image302.jpg"/><Relationship Id="rId15" Type="http://schemas.openxmlformats.org/officeDocument/2006/relationships/image" Target="../media/image304.jpg"/><Relationship Id="rId14" Type="http://schemas.openxmlformats.org/officeDocument/2006/relationships/image" Target="../media/image303.jpg"/><Relationship Id="rId17" Type="http://schemas.openxmlformats.org/officeDocument/2006/relationships/image" Target="../media/image307.jpg"/><Relationship Id="rId16" Type="http://schemas.openxmlformats.org/officeDocument/2006/relationships/image" Target="../media/image306.jpg"/><Relationship Id="rId19" Type="http://schemas.openxmlformats.org/officeDocument/2006/relationships/image" Target="../media/image309.jpg"/><Relationship Id="rId18" Type="http://schemas.openxmlformats.org/officeDocument/2006/relationships/image" Target="../media/image30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0.png"/><Relationship Id="rId9"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17.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5.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C7F"/>
        </a:solidFill>
      </p:bgPr>
    </p:bg>
    <p:spTree>
      <p:nvGrpSpPr>
        <p:cNvPr id="99"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b="0" l="0" r="0" t="0"/>
          <a:stretch/>
        </p:blipFill>
        <p:spPr>
          <a:xfrm>
            <a:off x="302279" y="240690"/>
            <a:ext cx="466882" cy="463023"/>
          </a:xfrm>
          <a:prstGeom prst="rect">
            <a:avLst/>
          </a:prstGeom>
          <a:noFill/>
          <a:ln>
            <a:noFill/>
          </a:ln>
        </p:spPr>
      </p:pic>
      <p:pic>
        <p:nvPicPr>
          <p:cNvPr descr="Google Shape;8;p2" id="101" name="Google Shape;101;p1"/>
          <p:cNvPicPr preferRelativeResize="0"/>
          <p:nvPr/>
        </p:nvPicPr>
        <p:blipFill rotWithShape="1">
          <a:blip r:embed="rId4">
            <a:alphaModFix/>
          </a:blip>
          <a:srcRect b="0" l="0" r="0" t="0"/>
          <a:stretch/>
        </p:blipFill>
        <p:spPr>
          <a:xfrm>
            <a:off x="5570267" y="6015084"/>
            <a:ext cx="1051460" cy="139253"/>
          </a:xfrm>
          <a:prstGeom prst="rect">
            <a:avLst/>
          </a:prstGeom>
          <a:noFill/>
          <a:ln>
            <a:noFill/>
          </a:ln>
        </p:spPr>
      </p:pic>
      <p:sp>
        <p:nvSpPr>
          <p:cNvPr id="102" name="Google Shape;102;p1"/>
          <p:cNvSpPr txBox="1"/>
          <p:nvPr/>
        </p:nvSpPr>
        <p:spPr>
          <a:xfrm>
            <a:off x="4047773" y="6374069"/>
            <a:ext cx="4096500" cy="276900"/>
          </a:xfrm>
          <a:prstGeom prst="rect">
            <a:avLst/>
          </a:prstGeom>
          <a:noFill/>
          <a:ln>
            <a:noFill/>
          </a:ln>
        </p:spPr>
        <p:txBody>
          <a:bodyPr anchorCtr="0" anchor="t" bIns="45675" lIns="45675" spcFirstLastPara="1" rIns="45675" wrap="square" tIns="45675">
            <a:spAutoFit/>
          </a:bodyPr>
          <a:lstStyle/>
          <a:p>
            <a:pPr indent="0" lvl="0" marL="0" marR="0" rtl="0" algn="ctr">
              <a:lnSpc>
                <a:spcPct val="100000"/>
              </a:lnSpc>
              <a:spcBef>
                <a:spcPts val="0"/>
              </a:spcBef>
              <a:spcAft>
                <a:spcPts val="0"/>
              </a:spcAft>
              <a:buClr>
                <a:srgbClr val="FFFFFF"/>
              </a:buClr>
              <a:buSzPts val="1200"/>
              <a:buFont typeface="Arial"/>
              <a:buNone/>
            </a:pPr>
            <a:r>
              <a:rPr b="1" i="0" lang="fr-FR" sz="1200" u="none" cap="none" strike="noStrike">
                <a:solidFill>
                  <a:srgbClr val="FFFFFF"/>
                </a:solidFill>
                <a:latin typeface="Arial"/>
                <a:ea typeface="Arial"/>
                <a:cs typeface="Arial"/>
                <a:sym typeface="Arial"/>
              </a:rPr>
              <a:t>www.extia-group.com/comet</a:t>
            </a:r>
            <a:endParaRPr b="0" i="0" sz="1800" u="none" cap="none" strike="noStrike">
              <a:solidFill>
                <a:schemeClr val="dk1"/>
              </a:solidFill>
              <a:latin typeface="Calibri"/>
              <a:ea typeface="Calibri"/>
              <a:cs typeface="Calibri"/>
              <a:sym typeface="Calibri"/>
            </a:endParaRPr>
          </a:p>
        </p:txBody>
      </p:sp>
      <p:sp>
        <p:nvSpPr>
          <p:cNvPr id="103" name="Google Shape;103;p1"/>
          <p:cNvSpPr txBox="1"/>
          <p:nvPr/>
        </p:nvSpPr>
        <p:spPr>
          <a:xfrm>
            <a:off x="1869848" y="2998113"/>
            <a:ext cx="84522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lang="fr-FR" sz="5000">
                <a:solidFill>
                  <a:schemeClr val="lt1"/>
                </a:solidFill>
                <a:latin typeface="Arial Black"/>
                <a:ea typeface="Arial Black"/>
                <a:cs typeface="Arial Black"/>
                <a:sym typeface="Arial Black"/>
              </a:rPr>
              <a:t>TITRE</a:t>
            </a:r>
            <a:endParaRPr b="0" i="0" sz="1400" u="none" cap="none" strike="noStrike">
              <a:solidFill>
                <a:srgbClr val="000000"/>
              </a:solidFill>
              <a:latin typeface="Arial"/>
              <a:ea typeface="Arial"/>
              <a:cs typeface="Arial"/>
              <a:sym typeface="Arial"/>
            </a:endParaRPr>
          </a:p>
        </p:txBody>
      </p:sp>
      <p:sp>
        <p:nvSpPr>
          <p:cNvPr id="104" name="Google Shape;104;p1"/>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900"/>
              <a:buFont typeface="Calibri"/>
              <a:buNone/>
            </a:pPr>
            <a:r>
              <a:rPr b="0" i="0" lang="fr-FR" sz="900" u="none" cap="none" strike="noStrike">
                <a:solidFill>
                  <a:schemeClr val="lt2"/>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105" name="Google Shape;105;p1"/>
          <p:cNvPicPr preferRelativeResize="0"/>
          <p:nvPr/>
        </p:nvPicPr>
        <p:blipFill rotWithShape="1">
          <a:blip r:embed="rId5">
            <a:alphaModFix/>
          </a:blip>
          <a:srcRect b="0" l="0" r="0" t="0"/>
          <a:stretch/>
        </p:blipFill>
        <p:spPr>
          <a:xfrm>
            <a:off x="11612950" y="232600"/>
            <a:ext cx="377549" cy="377549"/>
          </a:xfrm>
          <a:prstGeom prst="rect">
            <a:avLst/>
          </a:prstGeom>
          <a:noFill/>
          <a:ln>
            <a:noFill/>
          </a:ln>
        </p:spPr>
      </p:pic>
      <p:pic>
        <p:nvPicPr>
          <p:cNvPr id="106" name="Google Shape;106;p1"/>
          <p:cNvPicPr preferRelativeResize="0"/>
          <p:nvPr/>
        </p:nvPicPr>
        <p:blipFill rotWithShape="1">
          <a:blip r:embed="rId6">
            <a:alphaModFix/>
          </a:blip>
          <a:srcRect b="34412" l="0" r="0" t="36207"/>
          <a:stretch/>
        </p:blipFill>
        <p:spPr>
          <a:xfrm>
            <a:off x="3689550" y="426900"/>
            <a:ext cx="4096499" cy="12035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15"/>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260" name="Google Shape;260;p15"/>
          <p:cNvSpPr txBox="1"/>
          <p:nvPr/>
        </p:nvSpPr>
        <p:spPr>
          <a:xfrm>
            <a:off x="770705" y="2736503"/>
            <a:ext cx="4878256"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b="0" i="0" sz="1400" u="none" cap="none" strike="noStrike">
              <a:solidFill>
                <a:srgbClr val="000000"/>
              </a:solidFill>
              <a:latin typeface="Arial"/>
              <a:ea typeface="Arial"/>
              <a:cs typeface="Arial"/>
              <a:sym typeface="Arial"/>
            </a:endParaRPr>
          </a:p>
        </p:txBody>
      </p:sp>
      <p:sp>
        <p:nvSpPr>
          <p:cNvPr id="261" name="Google Shape;261;p15"/>
          <p:cNvSpPr/>
          <p:nvPr/>
        </p:nvSpPr>
        <p:spPr>
          <a:xfrm>
            <a:off x="6165108" y="1815132"/>
            <a:ext cx="1499091" cy="1499091"/>
          </a:xfrm>
          <a:prstGeom prst="rect">
            <a:avLst/>
          </a:prstGeom>
          <a:solidFill>
            <a:srgbClr val="E3D3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 name="Google Shape;262;p15"/>
          <p:cNvSpPr/>
          <p:nvPr/>
        </p:nvSpPr>
        <p:spPr>
          <a:xfrm>
            <a:off x="6165108" y="3544103"/>
            <a:ext cx="1499091" cy="1499091"/>
          </a:xfrm>
          <a:prstGeom prst="rect">
            <a:avLst/>
          </a:prstGeom>
          <a:solidFill>
            <a:srgbClr val="E3D3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 name="Google Shape;263;p15"/>
          <p:cNvSpPr/>
          <p:nvPr/>
        </p:nvSpPr>
        <p:spPr>
          <a:xfrm>
            <a:off x="7871005" y="1815132"/>
            <a:ext cx="1499091" cy="1499091"/>
          </a:xfrm>
          <a:prstGeom prst="rect">
            <a:avLst/>
          </a:prstGeom>
          <a:solidFill>
            <a:srgbClr val="E3D3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p15"/>
          <p:cNvSpPr/>
          <p:nvPr/>
        </p:nvSpPr>
        <p:spPr>
          <a:xfrm>
            <a:off x="7871005" y="3544103"/>
            <a:ext cx="1499091" cy="1499091"/>
          </a:xfrm>
          <a:prstGeom prst="rect">
            <a:avLst/>
          </a:prstGeom>
          <a:solidFill>
            <a:srgbClr val="E3D3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15"/>
          <p:cNvSpPr/>
          <p:nvPr/>
        </p:nvSpPr>
        <p:spPr>
          <a:xfrm>
            <a:off x="9576902" y="1814807"/>
            <a:ext cx="1499091" cy="1499091"/>
          </a:xfrm>
          <a:prstGeom prst="rect">
            <a:avLst/>
          </a:prstGeom>
          <a:solidFill>
            <a:srgbClr val="E3D3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6" name="Google Shape;266;p15"/>
          <p:cNvSpPr/>
          <p:nvPr/>
        </p:nvSpPr>
        <p:spPr>
          <a:xfrm>
            <a:off x="9576902" y="3543778"/>
            <a:ext cx="1499091" cy="1499091"/>
          </a:xfrm>
          <a:prstGeom prst="rect">
            <a:avLst/>
          </a:prstGeom>
          <a:solidFill>
            <a:srgbClr val="E3D3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15"/>
          <p:cNvSpPr txBox="1"/>
          <p:nvPr>
            <p:ph type="title"/>
          </p:nvPr>
        </p:nvSpPr>
        <p:spPr>
          <a:xfrm>
            <a:off x="945513" y="704477"/>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268" name="Google Shape;268;p15"/>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269" name="Google Shape;269;p15"/>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16"/>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275" name="Google Shape;275;p16"/>
          <p:cNvSpPr txBox="1"/>
          <p:nvPr/>
        </p:nvSpPr>
        <p:spPr>
          <a:xfrm>
            <a:off x="770705" y="2305615"/>
            <a:ext cx="3170621"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b="0" i="0" sz="1400" u="none" cap="none" strike="noStrike">
              <a:solidFill>
                <a:srgbClr val="000000"/>
              </a:solidFill>
              <a:latin typeface="Arial"/>
              <a:ea typeface="Arial"/>
              <a:cs typeface="Arial"/>
              <a:sym typeface="Arial"/>
            </a:endParaRPr>
          </a:p>
        </p:txBody>
      </p:sp>
      <p:grpSp>
        <p:nvGrpSpPr>
          <p:cNvPr id="276" name="Google Shape;276;p16"/>
          <p:cNvGrpSpPr/>
          <p:nvPr/>
        </p:nvGrpSpPr>
        <p:grpSpPr>
          <a:xfrm>
            <a:off x="8301146" y="1376172"/>
            <a:ext cx="3424423" cy="4105657"/>
            <a:chOff x="6859895" y="1885152"/>
            <a:chExt cx="3424423" cy="4105657"/>
          </a:xfrm>
        </p:grpSpPr>
        <p:grpSp>
          <p:nvGrpSpPr>
            <p:cNvPr id="277" name="Google Shape;277;p16"/>
            <p:cNvGrpSpPr/>
            <p:nvPr/>
          </p:nvGrpSpPr>
          <p:grpSpPr>
            <a:xfrm>
              <a:off x="6872749" y="1885152"/>
              <a:ext cx="3411569" cy="1199535"/>
              <a:chOff x="6872749" y="1885152"/>
              <a:chExt cx="3411569" cy="1199535"/>
            </a:xfrm>
          </p:grpSpPr>
          <p:sp>
            <p:nvSpPr>
              <p:cNvPr id="278" name="Google Shape;278;p16"/>
              <p:cNvSpPr txBox="1"/>
              <p:nvPr/>
            </p:nvSpPr>
            <p:spPr>
              <a:xfrm>
                <a:off x="8252399" y="2007866"/>
                <a:ext cx="203191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a:t>
                </a:r>
                <a:endParaRPr b="0" i="0" sz="1400" u="none" cap="none" strike="noStrike">
                  <a:solidFill>
                    <a:srgbClr val="000000"/>
                  </a:solidFill>
                  <a:latin typeface="Arial"/>
                  <a:ea typeface="Arial"/>
                  <a:cs typeface="Arial"/>
                  <a:sym typeface="Arial"/>
                </a:endParaRPr>
              </a:p>
            </p:txBody>
          </p:sp>
          <p:sp>
            <p:nvSpPr>
              <p:cNvPr id="279" name="Google Shape;279;p16"/>
              <p:cNvSpPr/>
              <p:nvPr/>
            </p:nvSpPr>
            <p:spPr>
              <a:xfrm>
                <a:off x="6872749" y="1885152"/>
                <a:ext cx="1199535" cy="1199535"/>
              </a:xfrm>
              <a:prstGeom prst="ellipse">
                <a:avLst/>
              </a:prstGeom>
              <a:solidFill>
                <a:srgbClr val="7F1C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80" name="Google Shape;280;p16"/>
            <p:cNvGrpSpPr/>
            <p:nvPr/>
          </p:nvGrpSpPr>
          <p:grpSpPr>
            <a:xfrm>
              <a:off x="6859896" y="3338213"/>
              <a:ext cx="3424421" cy="1199535"/>
              <a:chOff x="6859896" y="3338213"/>
              <a:chExt cx="3424421" cy="1199535"/>
            </a:xfrm>
          </p:grpSpPr>
          <p:sp>
            <p:nvSpPr>
              <p:cNvPr id="281" name="Google Shape;281;p16"/>
              <p:cNvSpPr txBox="1"/>
              <p:nvPr/>
            </p:nvSpPr>
            <p:spPr>
              <a:xfrm>
                <a:off x="8252398" y="3460927"/>
                <a:ext cx="203191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a:t>
                </a:r>
                <a:endParaRPr b="0" i="0" sz="1400" u="none" cap="none" strike="noStrike">
                  <a:solidFill>
                    <a:srgbClr val="000000"/>
                  </a:solidFill>
                  <a:latin typeface="Arial"/>
                  <a:ea typeface="Arial"/>
                  <a:cs typeface="Arial"/>
                  <a:sym typeface="Arial"/>
                </a:endParaRPr>
              </a:p>
            </p:txBody>
          </p:sp>
          <p:sp>
            <p:nvSpPr>
              <p:cNvPr id="282" name="Google Shape;282;p16"/>
              <p:cNvSpPr/>
              <p:nvPr/>
            </p:nvSpPr>
            <p:spPr>
              <a:xfrm>
                <a:off x="6859896" y="3338213"/>
                <a:ext cx="1199535" cy="1199535"/>
              </a:xfrm>
              <a:prstGeom prst="ellipse">
                <a:avLst/>
              </a:prstGeom>
              <a:solidFill>
                <a:srgbClr val="7F1C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83" name="Google Shape;283;p16"/>
            <p:cNvGrpSpPr/>
            <p:nvPr/>
          </p:nvGrpSpPr>
          <p:grpSpPr>
            <a:xfrm>
              <a:off x="6859895" y="4791274"/>
              <a:ext cx="3424421" cy="1199535"/>
              <a:chOff x="6859895" y="4791274"/>
              <a:chExt cx="3424421" cy="1199535"/>
            </a:xfrm>
          </p:grpSpPr>
          <p:sp>
            <p:nvSpPr>
              <p:cNvPr id="284" name="Google Shape;284;p16"/>
              <p:cNvSpPr txBox="1"/>
              <p:nvPr/>
            </p:nvSpPr>
            <p:spPr>
              <a:xfrm>
                <a:off x="8252397" y="4913988"/>
                <a:ext cx="203191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a:t>
                </a:r>
                <a:endParaRPr b="0" i="0" sz="1400" u="none" cap="none" strike="noStrike">
                  <a:solidFill>
                    <a:srgbClr val="000000"/>
                  </a:solidFill>
                  <a:latin typeface="Arial"/>
                  <a:ea typeface="Arial"/>
                  <a:cs typeface="Arial"/>
                  <a:sym typeface="Arial"/>
                </a:endParaRPr>
              </a:p>
            </p:txBody>
          </p:sp>
          <p:sp>
            <p:nvSpPr>
              <p:cNvPr id="285" name="Google Shape;285;p16"/>
              <p:cNvSpPr/>
              <p:nvPr/>
            </p:nvSpPr>
            <p:spPr>
              <a:xfrm>
                <a:off x="6859895" y="4791274"/>
                <a:ext cx="1199535" cy="1199535"/>
              </a:xfrm>
              <a:prstGeom prst="ellipse">
                <a:avLst/>
              </a:prstGeom>
              <a:solidFill>
                <a:srgbClr val="7F1C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86" name="Google Shape;286;p16"/>
          <p:cNvSpPr/>
          <p:nvPr/>
        </p:nvSpPr>
        <p:spPr>
          <a:xfrm>
            <a:off x="4428274" y="1179872"/>
            <a:ext cx="3335453" cy="4178336"/>
          </a:xfrm>
          <a:prstGeom prst="rect">
            <a:avLst/>
          </a:prstGeom>
          <a:solidFill>
            <a:srgbClr val="E3D3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 name="Google Shape;287;p16"/>
          <p:cNvSpPr txBox="1"/>
          <p:nvPr/>
        </p:nvSpPr>
        <p:spPr>
          <a:xfrm>
            <a:off x="5438961" y="5466403"/>
            <a:ext cx="1314078" cy="423449"/>
          </a:xfrm>
          <a:prstGeom prst="rect">
            <a:avLst/>
          </a:prstGeom>
          <a:noFill/>
          <a:ln>
            <a:noFill/>
          </a:ln>
        </p:spPr>
        <p:txBody>
          <a:bodyPr anchorCtr="0" anchor="ctr"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600"/>
              <a:buFont typeface="Arial"/>
              <a:buNone/>
            </a:pPr>
            <a:r>
              <a:rPr b="1" i="0" lang="fr-FR" sz="1600" u="none" cap="none" strike="noStrike">
                <a:solidFill>
                  <a:srgbClr val="283D47"/>
                </a:solidFill>
                <a:latin typeface="Calibri"/>
                <a:ea typeface="Calibri"/>
                <a:cs typeface="Calibri"/>
                <a:sym typeface="Calibri"/>
              </a:rPr>
              <a:t>Prénom Nom</a:t>
            </a:r>
            <a:endParaRPr b="0" i="0" sz="1400" u="none" cap="none" strike="noStrike">
              <a:solidFill>
                <a:srgbClr val="000000"/>
              </a:solidFill>
              <a:latin typeface="Arial"/>
              <a:ea typeface="Arial"/>
              <a:cs typeface="Arial"/>
              <a:sym typeface="Arial"/>
            </a:endParaRPr>
          </a:p>
        </p:txBody>
      </p:sp>
      <p:sp>
        <p:nvSpPr>
          <p:cNvPr id="288" name="Google Shape;288;p16"/>
          <p:cNvSpPr txBox="1"/>
          <p:nvPr/>
        </p:nvSpPr>
        <p:spPr>
          <a:xfrm>
            <a:off x="5194219" y="5786323"/>
            <a:ext cx="1803571" cy="382092"/>
          </a:xfrm>
          <a:prstGeom prst="rect">
            <a:avLst/>
          </a:prstGeom>
          <a:noFill/>
          <a:ln>
            <a:noFill/>
          </a:ln>
        </p:spPr>
        <p:txBody>
          <a:bodyPr anchorCtr="0" anchor="ctr"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Graphiste multimédia</a:t>
            </a:r>
            <a:endParaRPr b="0" i="0" sz="1400" u="none" cap="none" strike="noStrike">
              <a:solidFill>
                <a:srgbClr val="000000"/>
              </a:solidFill>
              <a:latin typeface="Arial"/>
              <a:ea typeface="Arial"/>
              <a:cs typeface="Arial"/>
              <a:sym typeface="Arial"/>
            </a:endParaRPr>
          </a:p>
        </p:txBody>
      </p:sp>
      <p:sp>
        <p:nvSpPr>
          <p:cNvPr id="289" name="Google Shape;289;p16"/>
          <p:cNvSpPr txBox="1"/>
          <p:nvPr/>
        </p:nvSpPr>
        <p:spPr>
          <a:xfrm>
            <a:off x="8401593" y="1714329"/>
            <a:ext cx="102434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alibri"/>
                <a:ea typeface="Calibri"/>
                <a:cs typeface="Calibri"/>
                <a:sym typeface="Calibri"/>
              </a:rPr>
              <a:t>Chiffre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alibri"/>
                <a:ea typeface="Calibri"/>
                <a:cs typeface="Calibri"/>
                <a:sym typeface="Calibri"/>
              </a:rPr>
              <a:t>ou icone</a:t>
            </a:r>
            <a:endParaRPr b="0" i="0" sz="1400" u="none" cap="none" strike="noStrike">
              <a:solidFill>
                <a:srgbClr val="000000"/>
              </a:solidFill>
              <a:latin typeface="Arial"/>
              <a:ea typeface="Arial"/>
              <a:cs typeface="Arial"/>
              <a:sym typeface="Arial"/>
            </a:endParaRPr>
          </a:p>
        </p:txBody>
      </p:sp>
      <p:sp>
        <p:nvSpPr>
          <p:cNvPr id="290" name="Google Shape;290;p16"/>
          <p:cNvSpPr txBox="1"/>
          <p:nvPr/>
        </p:nvSpPr>
        <p:spPr>
          <a:xfrm>
            <a:off x="8401593" y="3167390"/>
            <a:ext cx="102434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alibri"/>
                <a:ea typeface="Calibri"/>
                <a:cs typeface="Calibri"/>
                <a:sym typeface="Calibri"/>
              </a:rPr>
              <a:t>Chiffre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alibri"/>
                <a:ea typeface="Calibri"/>
                <a:cs typeface="Calibri"/>
                <a:sym typeface="Calibri"/>
              </a:rPr>
              <a:t>ou icone</a:t>
            </a:r>
            <a:endParaRPr b="0" i="0" sz="1400" u="none" cap="none" strike="noStrike">
              <a:solidFill>
                <a:srgbClr val="000000"/>
              </a:solidFill>
              <a:latin typeface="Arial"/>
              <a:ea typeface="Arial"/>
              <a:cs typeface="Arial"/>
              <a:sym typeface="Arial"/>
            </a:endParaRPr>
          </a:p>
        </p:txBody>
      </p:sp>
      <p:sp>
        <p:nvSpPr>
          <p:cNvPr id="291" name="Google Shape;291;p16"/>
          <p:cNvSpPr txBox="1"/>
          <p:nvPr/>
        </p:nvSpPr>
        <p:spPr>
          <a:xfrm>
            <a:off x="8388739" y="4620451"/>
            <a:ext cx="102434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alibri"/>
                <a:ea typeface="Calibri"/>
                <a:cs typeface="Calibri"/>
                <a:sym typeface="Calibri"/>
              </a:rPr>
              <a:t>Chiffre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alibri"/>
                <a:ea typeface="Calibri"/>
                <a:cs typeface="Calibri"/>
                <a:sym typeface="Calibri"/>
              </a:rPr>
              <a:t>ou icone</a:t>
            </a:r>
            <a:endParaRPr b="0" i="0" sz="1400" u="none" cap="none" strike="noStrike">
              <a:solidFill>
                <a:srgbClr val="000000"/>
              </a:solidFill>
              <a:latin typeface="Arial"/>
              <a:ea typeface="Arial"/>
              <a:cs typeface="Arial"/>
              <a:sym typeface="Arial"/>
            </a:endParaRPr>
          </a:p>
        </p:txBody>
      </p:sp>
      <p:sp>
        <p:nvSpPr>
          <p:cNvPr id="292" name="Google Shape;292;p16"/>
          <p:cNvSpPr txBox="1"/>
          <p:nvPr>
            <p:ph type="title"/>
          </p:nvPr>
        </p:nvSpPr>
        <p:spPr>
          <a:xfrm>
            <a:off x="945513" y="704477"/>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293" name="Google Shape;293;p16"/>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294" name="Google Shape;294;p16"/>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p:nvPr/>
        </p:nvSpPr>
        <p:spPr>
          <a:xfrm>
            <a:off x="5873131" y="0"/>
            <a:ext cx="6318869" cy="6858000"/>
          </a:xfrm>
          <a:prstGeom prst="rect">
            <a:avLst/>
          </a:prstGeom>
          <a:solidFill>
            <a:srgbClr val="E3D3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0" name="Google Shape;300;p17"/>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301" name="Google Shape;301;p17"/>
          <p:cNvSpPr txBox="1"/>
          <p:nvPr/>
        </p:nvSpPr>
        <p:spPr>
          <a:xfrm>
            <a:off x="770705" y="2046195"/>
            <a:ext cx="477665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b="0" i="0" sz="1400" u="none" cap="none" strike="noStrike">
              <a:solidFill>
                <a:srgbClr val="000000"/>
              </a:solidFill>
              <a:latin typeface="Arial"/>
              <a:ea typeface="Arial"/>
              <a:cs typeface="Arial"/>
              <a:sym typeface="Arial"/>
            </a:endParaRPr>
          </a:p>
        </p:txBody>
      </p:sp>
      <p:sp>
        <p:nvSpPr>
          <p:cNvPr id="302" name="Google Shape;302;p17"/>
          <p:cNvSpPr/>
          <p:nvPr/>
        </p:nvSpPr>
        <p:spPr>
          <a:xfrm>
            <a:off x="2130112" y="4622800"/>
            <a:ext cx="3743019" cy="2235200"/>
          </a:xfrm>
          <a:prstGeom prst="rect">
            <a:avLst/>
          </a:prstGeom>
          <a:solidFill>
            <a:srgbClr val="7F1C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p17"/>
          <p:cNvSpPr txBox="1"/>
          <p:nvPr/>
        </p:nvSpPr>
        <p:spPr>
          <a:xfrm>
            <a:off x="2470831" y="4940181"/>
            <a:ext cx="3402300"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fr-FR" sz="1800" u="none" cap="none" strike="noStrike">
                <a:solidFill>
                  <a:schemeClr val="lt1"/>
                </a:solidFill>
                <a:latin typeface="Calibri"/>
                <a:ea typeface="Calibri"/>
                <a:cs typeface="Calibri"/>
                <a:sym typeface="Calibri"/>
              </a:rPr>
              <a:t>LOREM IPSUM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fr-FR" sz="2200" u="none" cap="none" strike="noStrike">
                <a:solidFill>
                  <a:schemeClr val="lt1"/>
                </a:solidFill>
                <a:latin typeface="Calibri"/>
                <a:ea typeface="Calibri"/>
                <a:cs typeface="Calibri"/>
                <a:sym typeface="Calibri"/>
              </a:rPr>
              <a:t>Caractéristique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fr-FR" sz="2200" u="none" cap="none" strike="noStrike">
                <a:solidFill>
                  <a:schemeClr val="lt1"/>
                </a:solidFill>
                <a:latin typeface="Calibri"/>
                <a:ea typeface="Calibri"/>
                <a:cs typeface="Calibri"/>
                <a:sym typeface="Calibri"/>
              </a:rPr>
              <a:t>Caractéristique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fr-FR" sz="2200" u="none" cap="none" strike="noStrike">
                <a:solidFill>
                  <a:schemeClr val="lt1"/>
                </a:solidFill>
                <a:latin typeface="Calibri"/>
                <a:ea typeface="Calibri"/>
                <a:cs typeface="Calibri"/>
                <a:sym typeface="Calibri"/>
              </a:rPr>
              <a:t>Caractéristique 3</a:t>
            </a:r>
            <a:endParaRPr b="0" i="0" sz="1400" u="none" cap="none" strike="noStrike">
              <a:solidFill>
                <a:srgbClr val="000000"/>
              </a:solidFill>
              <a:latin typeface="Arial"/>
              <a:ea typeface="Arial"/>
              <a:cs typeface="Arial"/>
              <a:sym typeface="Arial"/>
            </a:endParaRPr>
          </a:p>
        </p:txBody>
      </p:sp>
      <p:sp>
        <p:nvSpPr>
          <p:cNvPr id="304" name="Google Shape;304;p17"/>
          <p:cNvSpPr txBox="1"/>
          <p:nvPr>
            <p:ph type="title"/>
          </p:nvPr>
        </p:nvSpPr>
        <p:spPr>
          <a:xfrm>
            <a:off x="945513" y="704477"/>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05" name="Google Shape;305;p17"/>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306" name="Google Shape;306;p17"/>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p:nvPr/>
        </p:nvSpPr>
        <p:spPr>
          <a:xfrm>
            <a:off x="6096000" y="0"/>
            <a:ext cx="6096000" cy="6858000"/>
          </a:xfrm>
          <a:custGeom>
            <a:rect b="b" l="l" r="r" t="t"/>
            <a:pathLst>
              <a:path extrusionOk="0" h="6858000" w="6096000">
                <a:moveTo>
                  <a:pt x="1135745" y="0"/>
                </a:moveTo>
                <a:lnTo>
                  <a:pt x="3747074" y="0"/>
                </a:lnTo>
                <a:lnTo>
                  <a:pt x="6096000" y="0"/>
                </a:lnTo>
                <a:lnTo>
                  <a:pt x="6096000" y="6858000"/>
                </a:lnTo>
                <a:lnTo>
                  <a:pt x="3747074" y="6858000"/>
                </a:lnTo>
                <a:lnTo>
                  <a:pt x="3747074" y="6857999"/>
                </a:lnTo>
                <a:lnTo>
                  <a:pt x="1135745" y="6857999"/>
                </a:lnTo>
                <a:lnTo>
                  <a:pt x="1096019" y="6811009"/>
                </a:lnTo>
                <a:cubicBezTo>
                  <a:pt x="422760" y="5975032"/>
                  <a:pt x="0" y="4769485"/>
                  <a:pt x="0" y="3429000"/>
                </a:cubicBezTo>
                <a:cubicBezTo>
                  <a:pt x="0" y="2088515"/>
                  <a:pt x="422760" y="882968"/>
                  <a:pt x="1096019" y="46990"/>
                </a:cubicBezTo>
                <a:close/>
              </a:path>
            </a:pathLst>
          </a:custGeom>
          <a:solidFill>
            <a:srgbClr val="7F1C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2" name="Google Shape;312;p18"/>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313" name="Google Shape;313;p18"/>
          <p:cNvSpPr txBox="1"/>
          <p:nvPr/>
        </p:nvSpPr>
        <p:spPr>
          <a:xfrm>
            <a:off x="770705" y="2628781"/>
            <a:ext cx="4360095"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b="0" i="0" sz="1400" u="none" cap="none" strike="noStrike">
              <a:solidFill>
                <a:srgbClr val="000000"/>
              </a:solidFill>
              <a:latin typeface="Arial"/>
              <a:ea typeface="Arial"/>
              <a:cs typeface="Arial"/>
              <a:sym typeface="Arial"/>
            </a:endParaRPr>
          </a:p>
        </p:txBody>
      </p:sp>
      <p:sp>
        <p:nvSpPr>
          <p:cNvPr id="314" name="Google Shape;314;p18"/>
          <p:cNvSpPr txBox="1"/>
          <p:nvPr/>
        </p:nvSpPr>
        <p:spPr>
          <a:xfrm>
            <a:off x="945512" y="653379"/>
            <a:ext cx="6009009" cy="296252"/>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BFBFBF"/>
              </a:buClr>
              <a:buSzPts val="1200"/>
              <a:buFont typeface="Quattrocento Sans"/>
              <a:buNone/>
            </a:pPr>
            <a:r>
              <a:rPr b="0" i="0" lang="fr-FR" sz="1400" u="none" cap="none" strike="noStrike">
                <a:solidFill>
                  <a:srgbClr val="283D47"/>
                </a:solidFill>
                <a:latin typeface="Calibri"/>
                <a:ea typeface="Calibri"/>
                <a:cs typeface="Calibri"/>
                <a:sym typeface="Calibri"/>
              </a:rPr>
              <a:t>PARTIE 1 – LOREM PISUM DOLOR SIT AMET</a:t>
            </a:r>
            <a:endParaRPr b="0" i="0" sz="1400" u="none" cap="none" strike="noStrike">
              <a:solidFill>
                <a:srgbClr val="283D47"/>
              </a:solidFill>
              <a:latin typeface="Calibri"/>
              <a:ea typeface="Calibri"/>
              <a:cs typeface="Calibri"/>
              <a:sym typeface="Calibri"/>
            </a:endParaRPr>
          </a:p>
        </p:txBody>
      </p:sp>
      <p:sp>
        <p:nvSpPr>
          <p:cNvPr id="315" name="Google Shape;315;p18"/>
          <p:cNvSpPr txBox="1"/>
          <p:nvPr>
            <p:ph type="title"/>
          </p:nvPr>
        </p:nvSpPr>
        <p:spPr>
          <a:xfrm>
            <a:off x="945513" y="1020751"/>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16" name="Google Shape;316;p18"/>
          <p:cNvSpPr txBox="1"/>
          <p:nvPr/>
        </p:nvSpPr>
        <p:spPr>
          <a:xfrm>
            <a:off x="6866869" y="2397949"/>
            <a:ext cx="4939980" cy="206210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lt1"/>
                </a:solidFill>
                <a:latin typeface="Calibri"/>
                <a:ea typeface="Calibri"/>
                <a:cs typeface="Calibri"/>
                <a:sym typeface="Calibri"/>
              </a:rPr>
              <a:t>« Lorem ipsum dolor sit amet, consectetur adipiscing elit, sed do eiusmod tempor incididunt ut labore. »</a:t>
            </a:r>
            <a:endParaRPr b="0" i="0" sz="1400" u="none" cap="none" strike="noStrike">
              <a:solidFill>
                <a:srgbClr val="000000"/>
              </a:solidFill>
              <a:latin typeface="Arial"/>
              <a:ea typeface="Arial"/>
              <a:cs typeface="Arial"/>
              <a:sym typeface="Arial"/>
            </a:endParaRPr>
          </a:p>
        </p:txBody>
      </p:sp>
      <p:sp>
        <p:nvSpPr>
          <p:cNvPr id="317" name="Google Shape;317;p18"/>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318" name="Google Shape;318;p18"/>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1ea9afd7421_1_2"/>
          <p:cNvSpPr/>
          <p:nvPr/>
        </p:nvSpPr>
        <p:spPr>
          <a:xfrm>
            <a:off x="0" y="3439237"/>
            <a:ext cx="12192002" cy="3419277"/>
          </a:xfrm>
          <a:custGeom>
            <a:rect b="b" l="l" r="r" t="t"/>
            <a:pathLst>
              <a:path extrusionOk="0" h="2174421" w="12192002">
                <a:moveTo>
                  <a:pt x="6096001" y="0"/>
                </a:moveTo>
                <a:cubicBezTo>
                  <a:pt x="8479086" y="0"/>
                  <a:pt x="10622281" y="167326"/>
                  <a:pt x="12108464" y="433798"/>
                </a:cubicBezTo>
                <a:lnTo>
                  <a:pt x="12192002" y="449521"/>
                </a:lnTo>
                <a:lnTo>
                  <a:pt x="12192002" y="1483069"/>
                </a:lnTo>
                <a:lnTo>
                  <a:pt x="12192001" y="1483069"/>
                </a:lnTo>
                <a:lnTo>
                  <a:pt x="12192001" y="2174421"/>
                </a:lnTo>
                <a:lnTo>
                  <a:pt x="0" y="2174421"/>
                </a:lnTo>
                <a:lnTo>
                  <a:pt x="0" y="1357992"/>
                </a:lnTo>
                <a:lnTo>
                  <a:pt x="1" y="1357992"/>
                </a:lnTo>
                <a:lnTo>
                  <a:pt x="1" y="449521"/>
                </a:lnTo>
                <a:lnTo>
                  <a:pt x="83539" y="433798"/>
                </a:lnTo>
                <a:cubicBezTo>
                  <a:pt x="1569721" y="167326"/>
                  <a:pt x="3712917" y="0"/>
                  <a:pt x="6096001" y="0"/>
                </a:cubicBezTo>
                <a:close/>
              </a:path>
            </a:pathLst>
          </a:custGeom>
          <a:solidFill>
            <a:srgbClr val="7F1C7F"/>
          </a:solidFill>
          <a:ln>
            <a:noFill/>
          </a:ln>
        </p:spPr>
        <p:txBody>
          <a:bodyPr anchorCtr="0" anchor="ctr" bIns="22875" lIns="45700" spcFirstLastPara="1" rIns="45700" wrap="square" tIns="228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325" name="Google Shape;325;g1ea9afd7421_1_2"/>
          <p:cNvSpPr/>
          <p:nvPr/>
        </p:nvSpPr>
        <p:spPr>
          <a:xfrm rot="5400000">
            <a:off x="4403879" y="-923960"/>
            <a:ext cx="3572400" cy="10345500"/>
          </a:xfrm>
          <a:prstGeom prst="roundRect">
            <a:avLst>
              <a:gd fmla="val 7773" name="adj"/>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326" name="Google Shape;326;g1ea9afd7421_1_2"/>
          <p:cNvCxnSpPr/>
          <p:nvPr/>
        </p:nvCxnSpPr>
        <p:spPr>
          <a:xfrm>
            <a:off x="4499314" y="3238407"/>
            <a:ext cx="0" cy="1591200"/>
          </a:xfrm>
          <a:prstGeom prst="straightConnector1">
            <a:avLst/>
          </a:prstGeom>
          <a:noFill/>
          <a:ln cap="flat" cmpd="sng" w="19050">
            <a:solidFill>
              <a:srgbClr val="D8D8D8"/>
            </a:solidFill>
            <a:prstDash val="solid"/>
            <a:round/>
            <a:headEnd len="sm" w="sm" type="none"/>
            <a:tailEnd len="sm" w="sm" type="none"/>
          </a:ln>
        </p:spPr>
      </p:cxnSp>
      <p:cxnSp>
        <p:nvCxnSpPr>
          <p:cNvPr id="327" name="Google Shape;327;g1ea9afd7421_1_2"/>
          <p:cNvCxnSpPr/>
          <p:nvPr/>
        </p:nvCxnSpPr>
        <p:spPr>
          <a:xfrm>
            <a:off x="7747339" y="3238407"/>
            <a:ext cx="0" cy="1591200"/>
          </a:xfrm>
          <a:prstGeom prst="straightConnector1">
            <a:avLst/>
          </a:prstGeom>
          <a:noFill/>
          <a:ln cap="flat" cmpd="sng" w="19050">
            <a:solidFill>
              <a:srgbClr val="D8D8D8"/>
            </a:solidFill>
            <a:prstDash val="solid"/>
            <a:round/>
            <a:headEnd len="sm" w="sm" type="none"/>
            <a:tailEnd len="sm" w="sm" type="none"/>
          </a:ln>
        </p:spPr>
      </p:cxnSp>
      <p:sp>
        <p:nvSpPr>
          <p:cNvPr id="328" name="Google Shape;328;g1ea9afd7421_1_2"/>
          <p:cNvSpPr txBox="1"/>
          <p:nvPr/>
        </p:nvSpPr>
        <p:spPr>
          <a:xfrm>
            <a:off x="3291925" y="683490"/>
            <a:ext cx="5796000" cy="480300"/>
          </a:xfrm>
          <a:prstGeom prst="rect">
            <a:avLst/>
          </a:prstGeom>
          <a:noFill/>
          <a:ln>
            <a:noFill/>
          </a:ln>
        </p:spPr>
        <p:txBody>
          <a:bodyPr anchorCtr="0" anchor="t" bIns="45700" lIns="45700" spcFirstLastPara="1" rIns="45700" wrap="square" tIns="45700">
            <a:spAutoFit/>
          </a:bodyPr>
          <a:lstStyle/>
          <a:p>
            <a:pPr indent="0" lvl="0" marL="0" marR="0" rtl="0" algn="ctr">
              <a:lnSpc>
                <a:spcPct val="70000"/>
              </a:lnSpc>
              <a:spcBef>
                <a:spcPts val="0"/>
              </a:spcBef>
              <a:spcAft>
                <a:spcPts val="0"/>
              </a:spcAft>
              <a:buClr>
                <a:srgbClr val="000000"/>
              </a:buClr>
              <a:buSzPts val="3600"/>
              <a:buFont typeface="Arial"/>
              <a:buNone/>
            </a:pPr>
            <a:r>
              <a:rPr b="1" i="0" lang="fr-FR" sz="3600" u="none" cap="none" strike="noStrike">
                <a:solidFill>
                  <a:srgbClr val="7F1C7F"/>
                </a:solidFill>
                <a:latin typeface="Arial Black"/>
                <a:ea typeface="Arial Black"/>
                <a:cs typeface="Arial Black"/>
                <a:sym typeface="Arial Black"/>
              </a:rPr>
              <a:t>TITRE</a:t>
            </a:r>
            <a:endParaRPr b="1" i="0" sz="3600" u="none" cap="none" strike="noStrike">
              <a:solidFill>
                <a:srgbClr val="7F1C7F"/>
              </a:solidFill>
              <a:latin typeface="Arial Black"/>
              <a:ea typeface="Arial Black"/>
              <a:cs typeface="Arial Black"/>
              <a:sym typeface="Arial Black"/>
            </a:endParaRPr>
          </a:p>
        </p:txBody>
      </p:sp>
      <p:sp>
        <p:nvSpPr>
          <p:cNvPr id="329" name="Google Shape;329;g1ea9afd7421_1_2"/>
          <p:cNvSpPr txBox="1"/>
          <p:nvPr/>
        </p:nvSpPr>
        <p:spPr>
          <a:xfrm>
            <a:off x="8184934" y="4481051"/>
            <a:ext cx="2553300" cy="661800"/>
          </a:xfrm>
          <a:prstGeom prst="rect">
            <a:avLst/>
          </a:prstGeom>
          <a:noFill/>
          <a:ln>
            <a:noFill/>
          </a:ln>
        </p:spPr>
        <p:txBody>
          <a:bodyPr anchorCtr="0" anchor="t" bIns="22875" lIns="22875" spcFirstLastPara="1" rIns="22875" wrap="square" tIns="22875">
            <a:spAutoFit/>
          </a:bodyPr>
          <a:lstStyle/>
          <a:p>
            <a:pPr indent="0" lvl="0" marL="0" marR="0" rtl="0" algn="ctr">
              <a:lnSpc>
                <a:spcPct val="150000"/>
              </a:lnSpc>
              <a:spcBef>
                <a:spcPts val="0"/>
              </a:spcBef>
              <a:spcAft>
                <a:spcPts val="0"/>
              </a:spcAft>
              <a:buClr>
                <a:schemeClr val="dk1"/>
              </a:buClr>
              <a:buSzPts val="1600"/>
              <a:buFont typeface="Arial"/>
              <a:buNone/>
            </a:pPr>
            <a:r>
              <a:rPr b="0" i="0" lang="fr-FR" sz="1600" u="none" cap="none" strike="noStrike">
                <a:solidFill>
                  <a:srgbClr val="283D47"/>
                </a:solidFill>
                <a:latin typeface="Montserrat"/>
                <a:ea typeface="Montserrat"/>
                <a:cs typeface="Montserrat"/>
                <a:sym typeface="Montserrat"/>
              </a:rPr>
              <a:t>Texte </a:t>
            </a:r>
            <a:r>
              <a:rPr b="1" i="0" lang="fr-FR" sz="1600" u="none" cap="none" strike="noStrike">
                <a:solidFill>
                  <a:srgbClr val="283D47"/>
                </a:solidFill>
                <a:latin typeface="Montserrat"/>
                <a:ea typeface="Montserrat"/>
                <a:cs typeface="Montserrat"/>
                <a:sym typeface="Montserrat"/>
              </a:rPr>
              <a:t>Texte</a:t>
            </a:r>
            <a:endParaRPr b="1" i="0" sz="700" u="none" cap="none" strike="noStrike">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rgbClr val="283D47"/>
              </a:solidFill>
              <a:latin typeface="Montserrat"/>
              <a:ea typeface="Montserrat"/>
              <a:cs typeface="Montserrat"/>
              <a:sym typeface="Montserrat"/>
            </a:endParaRPr>
          </a:p>
        </p:txBody>
      </p:sp>
      <p:sp>
        <p:nvSpPr>
          <p:cNvPr id="330" name="Google Shape;330;g1ea9afd7421_1_2"/>
          <p:cNvSpPr txBox="1"/>
          <p:nvPr/>
        </p:nvSpPr>
        <p:spPr>
          <a:xfrm>
            <a:off x="4936912" y="4481050"/>
            <a:ext cx="2473200" cy="661800"/>
          </a:xfrm>
          <a:prstGeom prst="rect">
            <a:avLst/>
          </a:prstGeom>
          <a:noFill/>
          <a:ln>
            <a:noFill/>
          </a:ln>
        </p:spPr>
        <p:txBody>
          <a:bodyPr anchorCtr="0" anchor="t" bIns="22875" lIns="22875" spcFirstLastPara="1" rIns="22875" wrap="square" tIns="22875">
            <a:spAutoFit/>
          </a:bodyPr>
          <a:lstStyle/>
          <a:p>
            <a:pPr indent="0" lvl="0" marL="0" marR="0" rtl="0" algn="ctr">
              <a:lnSpc>
                <a:spcPct val="150000"/>
              </a:lnSpc>
              <a:spcBef>
                <a:spcPts val="0"/>
              </a:spcBef>
              <a:spcAft>
                <a:spcPts val="0"/>
              </a:spcAft>
              <a:buClr>
                <a:schemeClr val="dk1"/>
              </a:buClr>
              <a:buSzPts val="1600"/>
              <a:buFont typeface="Arial"/>
              <a:buNone/>
            </a:pPr>
            <a:r>
              <a:rPr b="0" i="0" lang="fr-FR" sz="1600" u="none" cap="none" strike="noStrike">
                <a:solidFill>
                  <a:srgbClr val="283D47"/>
                </a:solidFill>
                <a:latin typeface="Montserrat"/>
                <a:ea typeface="Montserrat"/>
                <a:cs typeface="Montserrat"/>
                <a:sym typeface="Montserrat"/>
              </a:rPr>
              <a:t>Texte </a:t>
            </a:r>
            <a:r>
              <a:rPr b="1" i="0" lang="fr-FR" sz="1600" u="none" cap="none" strike="noStrike">
                <a:solidFill>
                  <a:srgbClr val="283D47"/>
                </a:solidFill>
                <a:latin typeface="Montserrat"/>
                <a:ea typeface="Montserrat"/>
                <a:cs typeface="Montserrat"/>
                <a:sym typeface="Montserrat"/>
              </a:rPr>
              <a:t>Texte</a:t>
            </a:r>
            <a:endParaRPr b="1" i="0" sz="700" u="none" cap="none" strike="noStrike">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rgbClr val="283D47"/>
              </a:solidFill>
              <a:latin typeface="Montserrat"/>
              <a:ea typeface="Montserrat"/>
              <a:cs typeface="Montserrat"/>
              <a:sym typeface="Montserrat"/>
            </a:endParaRPr>
          </a:p>
        </p:txBody>
      </p:sp>
      <p:sp>
        <p:nvSpPr>
          <p:cNvPr id="331" name="Google Shape;331;g1ea9afd7421_1_2"/>
          <p:cNvSpPr txBox="1"/>
          <p:nvPr/>
        </p:nvSpPr>
        <p:spPr>
          <a:xfrm>
            <a:off x="1587267" y="4481067"/>
            <a:ext cx="2740500" cy="292500"/>
          </a:xfrm>
          <a:prstGeom prst="rect">
            <a:avLst/>
          </a:prstGeom>
          <a:noFill/>
          <a:ln>
            <a:noFill/>
          </a:ln>
        </p:spPr>
        <p:txBody>
          <a:bodyPr anchorCtr="0" anchor="t" bIns="22875" lIns="22875" spcFirstLastPara="1" rIns="22875" wrap="square" tIns="22875">
            <a:spAutoFit/>
          </a:bodyPr>
          <a:lstStyle/>
          <a:p>
            <a:pPr indent="0" lvl="0" marL="0" marR="0" rtl="0" algn="ctr">
              <a:lnSpc>
                <a:spcPct val="150000"/>
              </a:lnSpc>
              <a:spcBef>
                <a:spcPts val="0"/>
              </a:spcBef>
              <a:spcAft>
                <a:spcPts val="0"/>
              </a:spcAft>
              <a:buClr>
                <a:srgbClr val="000000"/>
              </a:buClr>
              <a:buSzPts val="1600"/>
              <a:buFont typeface="Arial"/>
              <a:buNone/>
            </a:pPr>
            <a:r>
              <a:rPr b="0" i="0" lang="fr-FR" sz="1600" u="none" cap="none" strike="noStrike">
                <a:solidFill>
                  <a:srgbClr val="283D47"/>
                </a:solidFill>
                <a:latin typeface="Montserrat"/>
                <a:ea typeface="Montserrat"/>
                <a:cs typeface="Montserrat"/>
                <a:sym typeface="Montserrat"/>
              </a:rPr>
              <a:t>Texte </a:t>
            </a:r>
            <a:r>
              <a:rPr b="1" i="0" lang="fr-FR" sz="1600" u="none" cap="none" strike="noStrike">
                <a:solidFill>
                  <a:srgbClr val="283D47"/>
                </a:solidFill>
                <a:latin typeface="Montserrat"/>
                <a:ea typeface="Montserrat"/>
                <a:cs typeface="Montserrat"/>
                <a:sym typeface="Montserrat"/>
              </a:rPr>
              <a:t>Texte</a:t>
            </a:r>
            <a:endParaRPr b="1" i="0" sz="700" u="none" cap="none" strike="noStrike">
              <a:solidFill>
                <a:srgbClr val="000000"/>
              </a:solidFill>
              <a:latin typeface="Montserrat"/>
              <a:ea typeface="Montserrat"/>
              <a:cs typeface="Montserrat"/>
              <a:sym typeface="Montserrat"/>
            </a:endParaRPr>
          </a:p>
        </p:txBody>
      </p:sp>
      <p:sp>
        <p:nvSpPr>
          <p:cNvPr id="332" name="Google Shape;332;g1ea9afd7421_1_2"/>
          <p:cNvSpPr/>
          <p:nvPr/>
        </p:nvSpPr>
        <p:spPr>
          <a:xfrm>
            <a:off x="1886462" y="1993503"/>
            <a:ext cx="2142000" cy="2142000"/>
          </a:xfrm>
          <a:prstGeom prst="ellipse">
            <a:avLst/>
          </a:prstGeom>
          <a:solidFill>
            <a:srgbClr val="7F1B7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
        <p:nvSpPr>
          <p:cNvPr id="333" name="Google Shape;333;g1ea9afd7421_1_2"/>
          <p:cNvSpPr/>
          <p:nvPr/>
        </p:nvSpPr>
        <p:spPr>
          <a:xfrm>
            <a:off x="5102534" y="1993503"/>
            <a:ext cx="2142000" cy="2142000"/>
          </a:xfrm>
          <a:prstGeom prst="ellipse">
            <a:avLst/>
          </a:prstGeom>
          <a:solidFill>
            <a:srgbClr val="7F1B7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
        <p:nvSpPr>
          <p:cNvPr id="334" name="Google Shape;334;g1ea9afd7421_1_2"/>
          <p:cNvSpPr/>
          <p:nvPr/>
        </p:nvSpPr>
        <p:spPr>
          <a:xfrm>
            <a:off x="8390537" y="1993503"/>
            <a:ext cx="2142000" cy="2142000"/>
          </a:xfrm>
          <a:prstGeom prst="ellipse">
            <a:avLst/>
          </a:prstGeom>
          <a:solidFill>
            <a:srgbClr val="7F1B7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Calibri"/>
              <a:ea typeface="Calibri"/>
              <a:cs typeface="Calibri"/>
              <a:sym typeface="Calibri"/>
            </a:endParaRPr>
          </a:p>
        </p:txBody>
      </p:sp>
      <p:pic>
        <p:nvPicPr>
          <p:cNvPr id="335" name="Google Shape;335;g1ea9afd7421_1_2"/>
          <p:cNvPicPr preferRelativeResize="0"/>
          <p:nvPr/>
        </p:nvPicPr>
        <p:blipFill rotWithShape="1">
          <a:blip r:embed="rId3">
            <a:alphaModFix/>
          </a:blip>
          <a:srcRect b="5134" l="5157" r="5460" t="5090"/>
          <a:stretch/>
        </p:blipFill>
        <p:spPr>
          <a:xfrm>
            <a:off x="11620500" y="462317"/>
            <a:ext cx="423429" cy="425329"/>
          </a:xfrm>
          <a:prstGeom prst="rect">
            <a:avLst/>
          </a:prstGeom>
          <a:noFill/>
          <a:ln>
            <a:noFill/>
          </a:ln>
        </p:spPr>
      </p:pic>
      <p:pic>
        <p:nvPicPr>
          <p:cNvPr id="336" name="Google Shape;336;g1ea9afd7421_1_2"/>
          <p:cNvPicPr preferRelativeResize="0"/>
          <p:nvPr/>
        </p:nvPicPr>
        <p:blipFill rotWithShape="1">
          <a:blip r:embed="rId4">
            <a:alphaModFix/>
          </a:blip>
          <a:srcRect b="0" l="0" r="0" t="0"/>
          <a:stretch/>
        </p:blipFill>
        <p:spPr>
          <a:xfrm>
            <a:off x="266173" y="210127"/>
            <a:ext cx="423425" cy="419207"/>
          </a:xfrm>
          <a:prstGeom prst="rect">
            <a:avLst/>
          </a:prstGeom>
          <a:noFill/>
          <a:ln>
            <a:noFill/>
          </a:ln>
        </p:spPr>
      </p:pic>
      <p:sp>
        <p:nvSpPr>
          <p:cNvPr id="337" name="Google Shape;337;g1ea9afd7421_1_2"/>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900"/>
              <a:buFont typeface="Calibri"/>
              <a:buNone/>
            </a:pPr>
            <a:r>
              <a:rPr b="0" i="0" lang="fr-FR" sz="900" u="none" cap="none" strike="noStrike">
                <a:solidFill>
                  <a:schemeClr val="lt2"/>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19"/>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343" name="Google Shape;343;p19"/>
          <p:cNvSpPr txBox="1"/>
          <p:nvPr/>
        </p:nvSpPr>
        <p:spPr>
          <a:xfrm>
            <a:off x="1382391" y="2740541"/>
            <a:ext cx="751985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b="0" i="0" sz="1400" u="none" cap="none" strike="noStrike">
              <a:solidFill>
                <a:srgbClr val="000000"/>
              </a:solidFill>
              <a:latin typeface="Arial"/>
              <a:ea typeface="Arial"/>
              <a:cs typeface="Arial"/>
              <a:sym typeface="Arial"/>
            </a:endParaRPr>
          </a:p>
        </p:txBody>
      </p:sp>
      <p:sp>
        <p:nvSpPr>
          <p:cNvPr id="344" name="Google Shape;344;p19"/>
          <p:cNvSpPr txBox="1"/>
          <p:nvPr/>
        </p:nvSpPr>
        <p:spPr>
          <a:xfrm>
            <a:off x="945512" y="653379"/>
            <a:ext cx="6009009" cy="296252"/>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BFBFBF"/>
              </a:buClr>
              <a:buSzPts val="1200"/>
              <a:buFont typeface="Quattrocento Sans"/>
              <a:buNone/>
            </a:pPr>
            <a:r>
              <a:rPr b="0" i="0" lang="fr-FR" sz="1400" u="none" cap="none" strike="noStrike">
                <a:solidFill>
                  <a:srgbClr val="283D47"/>
                </a:solidFill>
                <a:latin typeface="Calibri"/>
                <a:ea typeface="Calibri"/>
                <a:cs typeface="Calibri"/>
                <a:sym typeface="Calibri"/>
              </a:rPr>
              <a:t>PARTIE 1 – LOREM PISUM DOLOR SIT AMET</a:t>
            </a:r>
            <a:endParaRPr b="0" i="0" sz="1400" u="none" cap="none" strike="noStrike">
              <a:solidFill>
                <a:srgbClr val="283D47"/>
              </a:solidFill>
              <a:latin typeface="Calibri"/>
              <a:ea typeface="Calibri"/>
              <a:cs typeface="Calibri"/>
              <a:sym typeface="Calibri"/>
            </a:endParaRPr>
          </a:p>
        </p:txBody>
      </p:sp>
      <p:sp>
        <p:nvSpPr>
          <p:cNvPr id="345" name="Google Shape;345;p19"/>
          <p:cNvSpPr txBox="1"/>
          <p:nvPr>
            <p:ph type="title"/>
          </p:nvPr>
        </p:nvSpPr>
        <p:spPr>
          <a:xfrm>
            <a:off x="945513" y="1020751"/>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46" name="Google Shape;346;p19"/>
          <p:cNvSpPr txBox="1"/>
          <p:nvPr/>
        </p:nvSpPr>
        <p:spPr>
          <a:xfrm>
            <a:off x="945511" y="2142188"/>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b="1" i="0" lang="fr-FR" sz="2400" u="none" cap="none" strike="noStrike">
                <a:solidFill>
                  <a:srgbClr val="7F1C7F"/>
                </a:solidFill>
                <a:latin typeface="Calibri"/>
                <a:ea typeface="Calibri"/>
                <a:cs typeface="Calibri"/>
                <a:sym typeface="Calibri"/>
              </a:rPr>
              <a:t>Ajouter un sous-titre ici</a:t>
            </a:r>
            <a:endParaRPr b="1" i="0" sz="2400" u="none" cap="none" strike="noStrike">
              <a:solidFill>
                <a:srgbClr val="7F1C7F"/>
              </a:solidFill>
              <a:latin typeface="Calibri"/>
              <a:ea typeface="Calibri"/>
              <a:cs typeface="Calibri"/>
              <a:sym typeface="Calibri"/>
            </a:endParaRPr>
          </a:p>
        </p:txBody>
      </p:sp>
      <p:sp>
        <p:nvSpPr>
          <p:cNvPr id="347" name="Google Shape;347;p19"/>
          <p:cNvSpPr txBox="1"/>
          <p:nvPr/>
        </p:nvSpPr>
        <p:spPr>
          <a:xfrm>
            <a:off x="1382391" y="4734107"/>
            <a:ext cx="751985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Scelerisque felis imperdiet proin fermentum leo vel orci porta. Vulputate mi sit amet mauris commodo quis imperdiet massa tincidunt. Eros in cursus turpis massa tincidunt dui ut ornare.</a:t>
            </a:r>
            <a:endParaRPr b="0" i="0" sz="1400" u="none" cap="none" strike="noStrike">
              <a:solidFill>
                <a:srgbClr val="000000"/>
              </a:solidFill>
              <a:latin typeface="Arial"/>
              <a:ea typeface="Arial"/>
              <a:cs typeface="Arial"/>
              <a:sym typeface="Arial"/>
            </a:endParaRPr>
          </a:p>
        </p:txBody>
      </p:sp>
      <p:sp>
        <p:nvSpPr>
          <p:cNvPr id="348" name="Google Shape;348;p19"/>
          <p:cNvSpPr txBox="1"/>
          <p:nvPr/>
        </p:nvSpPr>
        <p:spPr>
          <a:xfrm>
            <a:off x="945511" y="4135754"/>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b="1" i="0" lang="fr-FR" sz="2400" u="none" cap="none" strike="noStrike">
                <a:solidFill>
                  <a:srgbClr val="E3D3E4"/>
                </a:solidFill>
                <a:latin typeface="Calibri"/>
                <a:ea typeface="Calibri"/>
                <a:cs typeface="Calibri"/>
                <a:sym typeface="Calibri"/>
              </a:rPr>
              <a:t>Ajouter un sous-titre ici</a:t>
            </a:r>
            <a:endParaRPr b="1" i="0" sz="2400" u="none" cap="none" strike="noStrike">
              <a:solidFill>
                <a:srgbClr val="E3D3E4"/>
              </a:solidFill>
              <a:latin typeface="Calibri"/>
              <a:ea typeface="Calibri"/>
              <a:cs typeface="Calibri"/>
              <a:sym typeface="Calibri"/>
            </a:endParaRPr>
          </a:p>
        </p:txBody>
      </p:sp>
      <p:sp>
        <p:nvSpPr>
          <p:cNvPr id="349" name="Google Shape;349;p19"/>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350" name="Google Shape;350;p19"/>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20"/>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356" name="Google Shape;356;p20"/>
          <p:cNvSpPr txBox="1"/>
          <p:nvPr/>
        </p:nvSpPr>
        <p:spPr>
          <a:xfrm>
            <a:off x="945512" y="653379"/>
            <a:ext cx="6009009" cy="296252"/>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BFBFBF"/>
              </a:buClr>
              <a:buSzPts val="1200"/>
              <a:buFont typeface="Quattrocento Sans"/>
              <a:buNone/>
            </a:pPr>
            <a:r>
              <a:rPr b="0" i="0" lang="fr-FR" sz="1400" u="none" cap="none" strike="noStrike">
                <a:solidFill>
                  <a:srgbClr val="283D47"/>
                </a:solidFill>
                <a:latin typeface="Calibri"/>
                <a:ea typeface="Calibri"/>
                <a:cs typeface="Calibri"/>
                <a:sym typeface="Calibri"/>
              </a:rPr>
              <a:t>PARTIE 1 – LOREM PISUM DOLOR SIT AMET</a:t>
            </a:r>
            <a:endParaRPr b="0" i="0" sz="1400" u="none" cap="none" strike="noStrike">
              <a:solidFill>
                <a:srgbClr val="283D47"/>
              </a:solidFill>
              <a:latin typeface="Calibri"/>
              <a:ea typeface="Calibri"/>
              <a:cs typeface="Calibri"/>
              <a:sym typeface="Calibri"/>
            </a:endParaRPr>
          </a:p>
        </p:txBody>
      </p:sp>
      <p:sp>
        <p:nvSpPr>
          <p:cNvPr id="357" name="Google Shape;357;p20"/>
          <p:cNvSpPr txBox="1"/>
          <p:nvPr>
            <p:ph type="title"/>
          </p:nvPr>
        </p:nvSpPr>
        <p:spPr>
          <a:xfrm>
            <a:off x="945513" y="1020751"/>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grpSp>
        <p:nvGrpSpPr>
          <p:cNvPr id="358" name="Google Shape;358;p20"/>
          <p:cNvGrpSpPr/>
          <p:nvPr/>
        </p:nvGrpSpPr>
        <p:grpSpPr>
          <a:xfrm>
            <a:off x="2382835" y="2088367"/>
            <a:ext cx="7426330" cy="3732226"/>
            <a:chOff x="2301555" y="2088367"/>
            <a:chExt cx="7426330" cy="3732226"/>
          </a:xfrm>
        </p:grpSpPr>
        <p:sp>
          <p:nvSpPr>
            <p:cNvPr id="359" name="Google Shape;359;p20"/>
            <p:cNvSpPr txBox="1"/>
            <p:nvPr/>
          </p:nvSpPr>
          <p:spPr>
            <a:xfrm>
              <a:off x="3854677" y="2088367"/>
              <a:ext cx="587320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a:t>
              </a:r>
              <a:endParaRPr b="0" i="0" sz="1400" u="none" cap="none" strike="noStrike">
                <a:solidFill>
                  <a:srgbClr val="000000"/>
                </a:solidFill>
                <a:latin typeface="Arial"/>
                <a:ea typeface="Arial"/>
                <a:cs typeface="Arial"/>
                <a:sym typeface="Arial"/>
              </a:endParaRPr>
            </a:p>
          </p:txBody>
        </p:sp>
        <p:sp>
          <p:nvSpPr>
            <p:cNvPr id="360" name="Google Shape;360;p20"/>
            <p:cNvSpPr txBox="1"/>
            <p:nvPr/>
          </p:nvSpPr>
          <p:spPr>
            <a:xfrm>
              <a:off x="2301555" y="2122898"/>
              <a:ext cx="1218569" cy="669602"/>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1" i="0" lang="fr-FR" sz="5000" u="none" cap="none" strike="noStrike">
                  <a:solidFill>
                    <a:srgbClr val="7F1C7F"/>
                  </a:solidFill>
                  <a:latin typeface="Calibri"/>
                  <a:ea typeface="Calibri"/>
                  <a:cs typeface="Calibri"/>
                  <a:sym typeface="Calibri"/>
                </a:rPr>
                <a:t>50%</a:t>
              </a:r>
              <a:endParaRPr b="0" i="0" sz="1400" u="none" cap="none" strike="noStrike">
                <a:solidFill>
                  <a:srgbClr val="000000"/>
                </a:solidFill>
                <a:latin typeface="Arial"/>
                <a:ea typeface="Arial"/>
                <a:cs typeface="Arial"/>
                <a:sym typeface="Arial"/>
              </a:endParaRPr>
            </a:p>
          </p:txBody>
        </p:sp>
        <p:sp>
          <p:nvSpPr>
            <p:cNvPr id="361" name="Google Shape;361;p20"/>
            <p:cNvSpPr txBox="1"/>
            <p:nvPr/>
          </p:nvSpPr>
          <p:spPr>
            <a:xfrm>
              <a:off x="3854677" y="3585148"/>
              <a:ext cx="587320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a:t>
              </a:r>
              <a:endParaRPr b="0" i="0" sz="1400" u="none" cap="none" strike="noStrike">
                <a:solidFill>
                  <a:srgbClr val="000000"/>
                </a:solidFill>
                <a:latin typeface="Arial"/>
                <a:ea typeface="Arial"/>
                <a:cs typeface="Arial"/>
                <a:sym typeface="Arial"/>
              </a:endParaRPr>
            </a:p>
          </p:txBody>
        </p:sp>
        <p:sp>
          <p:nvSpPr>
            <p:cNvPr id="362" name="Google Shape;362;p20"/>
            <p:cNvSpPr txBox="1"/>
            <p:nvPr/>
          </p:nvSpPr>
          <p:spPr>
            <a:xfrm>
              <a:off x="2301555" y="3619679"/>
              <a:ext cx="1218569" cy="669602"/>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1" i="0" lang="fr-FR" sz="5000" u="none" cap="none" strike="noStrike">
                  <a:solidFill>
                    <a:srgbClr val="7F1C7F"/>
                  </a:solidFill>
                  <a:latin typeface="Calibri"/>
                  <a:ea typeface="Calibri"/>
                  <a:cs typeface="Calibri"/>
                  <a:sym typeface="Calibri"/>
                </a:rPr>
                <a:t>99%</a:t>
              </a:r>
              <a:endParaRPr b="0" i="0" sz="1400" u="none" cap="none" strike="noStrike">
                <a:solidFill>
                  <a:srgbClr val="000000"/>
                </a:solidFill>
                <a:latin typeface="Arial"/>
                <a:ea typeface="Arial"/>
                <a:cs typeface="Arial"/>
                <a:sym typeface="Arial"/>
              </a:endParaRPr>
            </a:p>
          </p:txBody>
        </p:sp>
        <p:sp>
          <p:nvSpPr>
            <p:cNvPr id="363" name="Google Shape;363;p20"/>
            <p:cNvSpPr txBox="1"/>
            <p:nvPr/>
          </p:nvSpPr>
          <p:spPr>
            <a:xfrm>
              <a:off x="3854677" y="5081929"/>
              <a:ext cx="587320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 Sed tempus urna et pharetra pharetra massa massa ultricies. </a:t>
              </a:r>
              <a:endParaRPr b="0" i="0" sz="1400" u="none" cap="none" strike="noStrike">
                <a:solidFill>
                  <a:srgbClr val="000000"/>
                </a:solidFill>
                <a:latin typeface="Arial"/>
                <a:ea typeface="Arial"/>
                <a:cs typeface="Arial"/>
                <a:sym typeface="Arial"/>
              </a:endParaRPr>
            </a:p>
          </p:txBody>
        </p:sp>
        <p:sp>
          <p:nvSpPr>
            <p:cNvPr id="364" name="Google Shape;364;p20"/>
            <p:cNvSpPr txBox="1"/>
            <p:nvPr/>
          </p:nvSpPr>
          <p:spPr>
            <a:xfrm>
              <a:off x="2301555" y="5116460"/>
              <a:ext cx="1218569" cy="669602"/>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1" i="0" lang="fr-FR" sz="5000" u="none" cap="none" strike="noStrike">
                  <a:solidFill>
                    <a:srgbClr val="7F1C7F"/>
                  </a:solidFill>
                  <a:latin typeface="Calibri"/>
                  <a:ea typeface="Calibri"/>
                  <a:cs typeface="Calibri"/>
                  <a:sym typeface="Calibri"/>
                </a:rPr>
                <a:t>37%</a:t>
              </a:r>
              <a:endParaRPr b="0" i="0" sz="1400" u="none" cap="none" strike="noStrike">
                <a:solidFill>
                  <a:srgbClr val="000000"/>
                </a:solidFill>
                <a:latin typeface="Arial"/>
                <a:ea typeface="Arial"/>
                <a:cs typeface="Arial"/>
                <a:sym typeface="Arial"/>
              </a:endParaRPr>
            </a:p>
          </p:txBody>
        </p:sp>
      </p:grpSp>
      <p:sp>
        <p:nvSpPr>
          <p:cNvPr id="365" name="Google Shape;365;p20"/>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366" name="Google Shape;366;p20"/>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21"/>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372" name="Google Shape;372;p21"/>
          <p:cNvSpPr txBox="1"/>
          <p:nvPr/>
        </p:nvSpPr>
        <p:spPr>
          <a:xfrm>
            <a:off x="945512" y="653379"/>
            <a:ext cx="6009009" cy="296252"/>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BFBFBF"/>
              </a:buClr>
              <a:buSzPts val="1200"/>
              <a:buFont typeface="Quattrocento Sans"/>
              <a:buNone/>
            </a:pPr>
            <a:r>
              <a:rPr b="0" i="0" lang="fr-FR" sz="1400" u="none" cap="none" strike="noStrike">
                <a:solidFill>
                  <a:srgbClr val="283D47"/>
                </a:solidFill>
                <a:latin typeface="Calibri"/>
                <a:ea typeface="Calibri"/>
                <a:cs typeface="Calibri"/>
                <a:sym typeface="Calibri"/>
              </a:rPr>
              <a:t>PARTIE 1 – LOREM PISUM DOLOR SIT AMET</a:t>
            </a:r>
            <a:endParaRPr b="0" i="0" sz="1400" u="none" cap="none" strike="noStrike">
              <a:solidFill>
                <a:srgbClr val="283D47"/>
              </a:solidFill>
              <a:latin typeface="Calibri"/>
              <a:ea typeface="Calibri"/>
              <a:cs typeface="Calibri"/>
              <a:sym typeface="Calibri"/>
            </a:endParaRPr>
          </a:p>
        </p:txBody>
      </p:sp>
      <p:sp>
        <p:nvSpPr>
          <p:cNvPr id="373" name="Google Shape;373;p21"/>
          <p:cNvSpPr txBox="1"/>
          <p:nvPr>
            <p:ph type="title"/>
          </p:nvPr>
        </p:nvSpPr>
        <p:spPr>
          <a:xfrm>
            <a:off x="945513" y="1020751"/>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grpSp>
        <p:nvGrpSpPr>
          <p:cNvPr id="374" name="Google Shape;374;p21"/>
          <p:cNvGrpSpPr/>
          <p:nvPr/>
        </p:nvGrpSpPr>
        <p:grpSpPr>
          <a:xfrm>
            <a:off x="2073398" y="1890781"/>
            <a:ext cx="7171445" cy="4152731"/>
            <a:chOff x="2344438" y="1890781"/>
            <a:chExt cx="7171445" cy="4152731"/>
          </a:xfrm>
        </p:grpSpPr>
        <p:sp>
          <p:nvSpPr>
            <p:cNvPr id="375" name="Google Shape;375;p21"/>
            <p:cNvSpPr txBox="1"/>
            <p:nvPr/>
          </p:nvSpPr>
          <p:spPr>
            <a:xfrm>
              <a:off x="6096000" y="2079160"/>
              <a:ext cx="341988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a:t>
              </a:r>
              <a:endParaRPr b="0" i="0" sz="1400" u="none" cap="none" strike="noStrike">
                <a:solidFill>
                  <a:srgbClr val="000000"/>
                </a:solidFill>
                <a:latin typeface="Arial"/>
                <a:ea typeface="Arial"/>
                <a:cs typeface="Arial"/>
                <a:sym typeface="Arial"/>
              </a:endParaRPr>
            </a:p>
          </p:txBody>
        </p:sp>
        <p:sp>
          <p:nvSpPr>
            <p:cNvPr id="376" name="Google Shape;376;p21"/>
            <p:cNvSpPr txBox="1"/>
            <p:nvPr/>
          </p:nvSpPr>
          <p:spPr>
            <a:xfrm>
              <a:off x="3728718" y="1890781"/>
              <a:ext cx="2367282" cy="1115423"/>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1" i="0" lang="fr-FR" sz="8000" u="none" cap="none" strike="noStrike">
                  <a:solidFill>
                    <a:srgbClr val="E3D3E4"/>
                  </a:solidFill>
                  <a:latin typeface="Calibri"/>
                  <a:ea typeface="Calibri"/>
                  <a:cs typeface="Calibri"/>
                  <a:sym typeface="Calibri"/>
                </a:rPr>
                <a:t>50%</a:t>
              </a:r>
              <a:endParaRPr b="0" i="0" sz="1400" u="none" cap="none" strike="noStrike">
                <a:solidFill>
                  <a:srgbClr val="000000"/>
                </a:solidFill>
                <a:latin typeface="Arial"/>
                <a:ea typeface="Arial"/>
                <a:cs typeface="Arial"/>
                <a:sym typeface="Arial"/>
              </a:endParaRPr>
            </a:p>
          </p:txBody>
        </p:sp>
        <p:sp>
          <p:nvSpPr>
            <p:cNvPr id="377" name="Google Shape;377;p21"/>
            <p:cNvSpPr txBox="1"/>
            <p:nvPr/>
          </p:nvSpPr>
          <p:spPr>
            <a:xfrm>
              <a:off x="2344438" y="3597814"/>
              <a:ext cx="3419883" cy="73866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a:t>
              </a:r>
              <a:endParaRPr b="0" i="0" sz="1400" u="none" cap="none" strike="noStrike">
                <a:solidFill>
                  <a:srgbClr val="000000"/>
                </a:solidFill>
                <a:latin typeface="Arial"/>
                <a:ea typeface="Arial"/>
                <a:cs typeface="Arial"/>
                <a:sym typeface="Arial"/>
              </a:endParaRPr>
            </a:p>
          </p:txBody>
        </p:sp>
        <p:sp>
          <p:nvSpPr>
            <p:cNvPr id="378" name="Google Shape;378;p21"/>
            <p:cNvSpPr txBox="1"/>
            <p:nvPr/>
          </p:nvSpPr>
          <p:spPr>
            <a:xfrm>
              <a:off x="5862859" y="3409435"/>
              <a:ext cx="2367282" cy="1115423"/>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1" i="0" lang="fr-FR" sz="8000" u="none" cap="none" strike="noStrike">
                  <a:solidFill>
                    <a:srgbClr val="E3D3E4"/>
                  </a:solidFill>
                  <a:latin typeface="Calibri"/>
                  <a:ea typeface="Calibri"/>
                  <a:cs typeface="Calibri"/>
                  <a:sym typeface="Calibri"/>
                </a:rPr>
                <a:t>50%</a:t>
              </a:r>
              <a:endParaRPr b="0" i="0" sz="1400" u="none" cap="none" strike="noStrike">
                <a:solidFill>
                  <a:srgbClr val="000000"/>
                </a:solidFill>
                <a:latin typeface="Arial"/>
                <a:ea typeface="Arial"/>
                <a:cs typeface="Arial"/>
                <a:sym typeface="Arial"/>
              </a:endParaRPr>
            </a:p>
          </p:txBody>
        </p:sp>
        <p:sp>
          <p:nvSpPr>
            <p:cNvPr id="379" name="Google Shape;379;p21"/>
            <p:cNvSpPr txBox="1"/>
            <p:nvPr/>
          </p:nvSpPr>
          <p:spPr>
            <a:xfrm>
              <a:off x="6096000" y="5116468"/>
              <a:ext cx="341988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Lorem ipsum dolor sit amet, consectetur adipiscing elit, sed do eiusmod tempor incididunt ut labore et dolore magna aliqua.</a:t>
              </a:r>
              <a:endParaRPr b="0" i="0" sz="1400" u="none" cap="none" strike="noStrike">
                <a:solidFill>
                  <a:srgbClr val="000000"/>
                </a:solidFill>
                <a:latin typeface="Arial"/>
                <a:ea typeface="Arial"/>
                <a:cs typeface="Arial"/>
                <a:sym typeface="Arial"/>
              </a:endParaRPr>
            </a:p>
          </p:txBody>
        </p:sp>
        <p:sp>
          <p:nvSpPr>
            <p:cNvPr id="380" name="Google Shape;380;p21"/>
            <p:cNvSpPr txBox="1"/>
            <p:nvPr/>
          </p:nvSpPr>
          <p:spPr>
            <a:xfrm>
              <a:off x="3728718" y="4928089"/>
              <a:ext cx="2367282" cy="1115423"/>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1" i="0" lang="fr-FR" sz="8000" u="none" cap="none" strike="noStrike">
                  <a:solidFill>
                    <a:srgbClr val="E3D3E4"/>
                  </a:solidFill>
                  <a:latin typeface="Calibri"/>
                  <a:ea typeface="Calibri"/>
                  <a:cs typeface="Calibri"/>
                  <a:sym typeface="Calibri"/>
                </a:rPr>
                <a:t>50%</a:t>
              </a:r>
              <a:endParaRPr b="0" i="0" sz="1400" u="none" cap="none" strike="noStrike">
                <a:solidFill>
                  <a:srgbClr val="000000"/>
                </a:solidFill>
                <a:latin typeface="Arial"/>
                <a:ea typeface="Arial"/>
                <a:cs typeface="Arial"/>
                <a:sym typeface="Arial"/>
              </a:endParaRPr>
            </a:p>
          </p:txBody>
        </p:sp>
      </p:grpSp>
      <p:sp>
        <p:nvSpPr>
          <p:cNvPr id="381" name="Google Shape;381;p21"/>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382" name="Google Shape;382;p21"/>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22"/>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388" name="Google Shape;388;p22"/>
          <p:cNvSpPr txBox="1"/>
          <p:nvPr/>
        </p:nvSpPr>
        <p:spPr>
          <a:xfrm>
            <a:off x="945512" y="653379"/>
            <a:ext cx="6009009" cy="296252"/>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BFBFBF"/>
              </a:buClr>
              <a:buSzPts val="1200"/>
              <a:buFont typeface="Quattrocento Sans"/>
              <a:buNone/>
            </a:pPr>
            <a:r>
              <a:rPr b="0" i="0" lang="fr-FR" sz="1400" u="none" cap="none" strike="noStrike">
                <a:solidFill>
                  <a:srgbClr val="283D47"/>
                </a:solidFill>
                <a:latin typeface="Calibri"/>
                <a:ea typeface="Calibri"/>
                <a:cs typeface="Calibri"/>
                <a:sym typeface="Calibri"/>
              </a:rPr>
              <a:t>PARTIE 1 – LOREM PISUM DOLOR SIT AMET</a:t>
            </a:r>
            <a:endParaRPr b="0" i="0" sz="1400" u="none" cap="none" strike="noStrike">
              <a:solidFill>
                <a:srgbClr val="283D47"/>
              </a:solidFill>
              <a:latin typeface="Calibri"/>
              <a:ea typeface="Calibri"/>
              <a:cs typeface="Calibri"/>
              <a:sym typeface="Calibri"/>
            </a:endParaRPr>
          </a:p>
        </p:txBody>
      </p:sp>
      <p:sp>
        <p:nvSpPr>
          <p:cNvPr id="389" name="Google Shape;389;p22"/>
          <p:cNvSpPr txBox="1"/>
          <p:nvPr>
            <p:ph type="title"/>
          </p:nvPr>
        </p:nvSpPr>
        <p:spPr>
          <a:xfrm>
            <a:off x="945513" y="1020751"/>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390" name="Google Shape;390;p22"/>
          <p:cNvSpPr txBox="1"/>
          <p:nvPr/>
        </p:nvSpPr>
        <p:spPr>
          <a:xfrm>
            <a:off x="681036" y="4678966"/>
            <a:ext cx="2717248"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Arial"/>
                <a:ea typeface="Arial"/>
                <a:cs typeface="Arial"/>
                <a:sym typeface="Arial"/>
              </a:rPr>
              <a:t>Lorem ipsum dolor sit amet, consectetur adipiscing elit, sed do eiusmod tempor incididunt.</a:t>
            </a:r>
            <a:endParaRPr b="0" i="0" sz="1400" u="none" cap="none" strike="noStrike">
              <a:solidFill>
                <a:srgbClr val="283D47"/>
              </a:solidFill>
              <a:latin typeface="Calibri"/>
              <a:ea typeface="Calibri"/>
              <a:cs typeface="Calibri"/>
              <a:sym typeface="Calibri"/>
            </a:endParaRPr>
          </a:p>
        </p:txBody>
      </p:sp>
      <p:sp>
        <p:nvSpPr>
          <p:cNvPr id="391" name="Google Shape;391;p22"/>
          <p:cNvSpPr/>
          <p:nvPr/>
        </p:nvSpPr>
        <p:spPr>
          <a:xfrm>
            <a:off x="1209987" y="2350375"/>
            <a:ext cx="1659346" cy="1659344"/>
          </a:xfrm>
          <a:prstGeom prst="ellipse">
            <a:avLst/>
          </a:prstGeom>
          <a:solidFill>
            <a:srgbClr val="7F1C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p22"/>
          <p:cNvSpPr txBox="1"/>
          <p:nvPr/>
        </p:nvSpPr>
        <p:spPr>
          <a:xfrm>
            <a:off x="1407557" y="2826104"/>
            <a:ext cx="1264206"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chemeClr val="lt1"/>
                </a:solidFill>
                <a:latin typeface="Calibri"/>
                <a:ea typeface="Calibri"/>
                <a:cs typeface="Calibri"/>
                <a:sym typeface="Calibri"/>
              </a:rPr>
              <a:t>Chiffre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chemeClr val="lt1"/>
                </a:solidFill>
                <a:latin typeface="Calibri"/>
                <a:ea typeface="Calibri"/>
                <a:cs typeface="Calibri"/>
                <a:sym typeface="Calibri"/>
              </a:rPr>
              <a:t>ou icone</a:t>
            </a:r>
            <a:endParaRPr b="0" i="0" sz="1400" u="none" cap="none" strike="noStrike">
              <a:solidFill>
                <a:srgbClr val="000000"/>
              </a:solidFill>
              <a:latin typeface="Arial"/>
              <a:ea typeface="Arial"/>
              <a:cs typeface="Arial"/>
              <a:sym typeface="Arial"/>
            </a:endParaRPr>
          </a:p>
        </p:txBody>
      </p:sp>
      <p:sp>
        <p:nvSpPr>
          <p:cNvPr id="393" name="Google Shape;393;p22"/>
          <p:cNvSpPr txBox="1"/>
          <p:nvPr/>
        </p:nvSpPr>
        <p:spPr>
          <a:xfrm>
            <a:off x="869076" y="4209021"/>
            <a:ext cx="234116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283D47"/>
                </a:solidFill>
                <a:latin typeface="Calibri"/>
                <a:ea typeface="Calibri"/>
                <a:cs typeface="Calibri"/>
                <a:sym typeface="Calibri"/>
              </a:rPr>
              <a:t>LOREM IPSUM</a:t>
            </a:r>
            <a:endParaRPr b="0" i="0" sz="1400" u="none" cap="none" strike="noStrike">
              <a:solidFill>
                <a:srgbClr val="000000"/>
              </a:solidFill>
              <a:latin typeface="Arial"/>
              <a:ea typeface="Arial"/>
              <a:cs typeface="Arial"/>
              <a:sym typeface="Arial"/>
            </a:endParaRPr>
          </a:p>
        </p:txBody>
      </p:sp>
      <p:sp>
        <p:nvSpPr>
          <p:cNvPr id="394" name="Google Shape;394;p22"/>
          <p:cNvSpPr txBox="1"/>
          <p:nvPr/>
        </p:nvSpPr>
        <p:spPr>
          <a:xfrm>
            <a:off x="3407814" y="4678966"/>
            <a:ext cx="2717248"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Arial"/>
                <a:ea typeface="Arial"/>
                <a:cs typeface="Arial"/>
                <a:sym typeface="Arial"/>
              </a:rPr>
              <a:t>Lorem ipsum dolor sit amet, consectetur adipiscing elit, sed do eiusmod tempor incididunt.</a:t>
            </a:r>
            <a:endParaRPr b="0" i="0" sz="1400" u="none" cap="none" strike="noStrike">
              <a:solidFill>
                <a:srgbClr val="283D47"/>
              </a:solidFill>
              <a:latin typeface="Calibri"/>
              <a:ea typeface="Calibri"/>
              <a:cs typeface="Calibri"/>
              <a:sym typeface="Calibri"/>
            </a:endParaRPr>
          </a:p>
        </p:txBody>
      </p:sp>
      <p:sp>
        <p:nvSpPr>
          <p:cNvPr id="395" name="Google Shape;395;p22"/>
          <p:cNvSpPr/>
          <p:nvPr/>
        </p:nvSpPr>
        <p:spPr>
          <a:xfrm>
            <a:off x="3936765" y="2350375"/>
            <a:ext cx="1659346" cy="1659344"/>
          </a:xfrm>
          <a:prstGeom prst="ellipse">
            <a:avLst/>
          </a:prstGeom>
          <a:solidFill>
            <a:srgbClr val="7F1C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p22"/>
          <p:cNvSpPr txBox="1"/>
          <p:nvPr/>
        </p:nvSpPr>
        <p:spPr>
          <a:xfrm>
            <a:off x="4134335" y="2826104"/>
            <a:ext cx="1264206"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chemeClr val="lt1"/>
                </a:solidFill>
                <a:latin typeface="Calibri"/>
                <a:ea typeface="Calibri"/>
                <a:cs typeface="Calibri"/>
                <a:sym typeface="Calibri"/>
              </a:rPr>
              <a:t>Chiffre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chemeClr val="lt1"/>
                </a:solidFill>
                <a:latin typeface="Calibri"/>
                <a:ea typeface="Calibri"/>
                <a:cs typeface="Calibri"/>
                <a:sym typeface="Calibri"/>
              </a:rPr>
              <a:t>ou icone</a:t>
            </a:r>
            <a:endParaRPr b="0" i="0" sz="1400" u="none" cap="none" strike="noStrike">
              <a:solidFill>
                <a:srgbClr val="000000"/>
              </a:solidFill>
              <a:latin typeface="Arial"/>
              <a:ea typeface="Arial"/>
              <a:cs typeface="Arial"/>
              <a:sym typeface="Arial"/>
            </a:endParaRPr>
          </a:p>
        </p:txBody>
      </p:sp>
      <p:sp>
        <p:nvSpPr>
          <p:cNvPr id="397" name="Google Shape;397;p22"/>
          <p:cNvSpPr txBox="1"/>
          <p:nvPr/>
        </p:nvSpPr>
        <p:spPr>
          <a:xfrm>
            <a:off x="3595854" y="4209021"/>
            <a:ext cx="234116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283D47"/>
                </a:solidFill>
                <a:latin typeface="Calibri"/>
                <a:ea typeface="Calibri"/>
                <a:cs typeface="Calibri"/>
                <a:sym typeface="Calibri"/>
              </a:rPr>
              <a:t>LOREM IPSUM</a:t>
            </a:r>
            <a:endParaRPr b="0" i="0" sz="1400" u="none" cap="none" strike="noStrike">
              <a:solidFill>
                <a:srgbClr val="000000"/>
              </a:solidFill>
              <a:latin typeface="Arial"/>
              <a:ea typeface="Arial"/>
              <a:cs typeface="Arial"/>
              <a:sym typeface="Arial"/>
            </a:endParaRPr>
          </a:p>
        </p:txBody>
      </p:sp>
      <p:sp>
        <p:nvSpPr>
          <p:cNvPr id="398" name="Google Shape;398;p22"/>
          <p:cNvSpPr txBox="1"/>
          <p:nvPr/>
        </p:nvSpPr>
        <p:spPr>
          <a:xfrm>
            <a:off x="6066939" y="4678966"/>
            <a:ext cx="2717248"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Arial"/>
                <a:ea typeface="Arial"/>
                <a:cs typeface="Arial"/>
                <a:sym typeface="Arial"/>
              </a:rPr>
              <a:t>Lorem ipsum dolor sit amet, consectetur adipiscing elit, sed do eiusmod tempor incididunt.</a:t>
            </a:r>
            <a:endParaRPr b="0" i="0" sz="1400" u="none" cap="none" strike="noStrike">
              <a:solidFill>
                <a:srgbClr val="283D47"/>
              </a:solidFill>
              <a:latin typeface="Calibri"/>
              <a:ea typeface="Calibri"/>
              <a:cs typeface="Calibri"/>
              <a:sym typeface="Calibri"/>
            </a:endParaRPr>
          </a:p>
        </p:txBody>
      </p:sp>
      <p:sp>
        <p:nvSpPr>
          <p:cNvPr id="399" name="Google Shape;399;p22"/>
          <p:cNvSpPr/>
          <p:nvPr/>
        </p:nvSpPr>
        <p:spPr>
          <a:xfrm>
            <a:off x="6595890" y="2350375"/>
            <a:ext cx="1659346" cy="1659344"/>
          </a:xfrm>
          <a:prstGeom prst="ellipse">
            <a:avLst/>
          </a:prstGeom>
          <a:solidFill>
            <a:srgbClr val="7F1C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0" name="Google Shape;400;p22"/>
          <p:cNvSpPr txBox="1"/>
          <p:nvPr/>
        </p:nvSpPr>
        <p:spPr>
          <a:xfrm>
            <a:off x="6793460" y="2826104"/>
            <a:ext cx="1264206"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chemeClr val="lt1"/>
                </a:solidFill>
                <a:latin typeface="Calibri"/>
                <a:ea typeface="Calibri"/>
                <a:cs typeface="Calibri"/>
                <a:sym typeface="Calibri"/>
              </a:rPr>
              <a:t>Chiffre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chemeClr val="lt1"/>
                </a:solidFill>
                <a:latin typeface="Calibri"/>
                <a:ea typeface="Calibri"/>
                <a:cs typeface="Calibri"/>
                <a:sym typeface="Calibri"/>
              </a:rPr>
              <a:t>ou icone</a:t>
            </a:r>
            <a:endParaRPr b="0" i="0" sz="1400" u="none" cap="none" strike="noStrike">
              <a:solidFill>
                <a:srgbClr val="000000"/>
              </a:solidFill>
              <a:latin typeface="Arial"/>
              <a:ea typeface="Arial"/>
              <a:cs typeface="Arial"/>
              <a:sym typeface="Arial"/>
            </a:endParaRPr>
          </a:p>
        </p:txBody>
      </p:sp>
      <p:sp>
        <p:nvSpPr>
          <p:cNvPr id="401" name="Google Shape;401;p22"/>
          <p:cNvSpPr txBox="1"/>
          <p:nvPr/>
        </p:nvSpPr>
        <p:spPr>
          <a:xfrm>
            <a:off x="6254979" y="4209021"/>
            <a:ext cx="234116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283D47"/>
                </a:solidFill>
                <a:latin typeface="Calibri"/>
                <a:ea typeface="Calibri"/>
                <a:cs typeface="Calibri"/>
                <a:sym typeface="Calibri"/>
              </a:rPr>
              <a:t>LOREM IPSUM</a:t>
            </a:r>
            <a:endParaRPr b="0" i="0" sz="1400" u="none" cap="none" strike="noStrike">
              <a:solidFill>
                <a:srgbClr val="000000"/>
              </a:solidFill>
              <a:latin typeface="Arial"/>
              <a:ea typeface="Arial"/>
              <a:cs typeface="Arial"/>
              <a:sym typeface="Arial"/>
            </a:endParaRPr>
          </a:p>
        </p:txBody>
      </p:sp>
      <p:sp>
        <p:nvSpPr>
          <p:cNvPr id="402" name="Google Shape;402;p22"/>
          <p:cNvSpPr txBox="1"/>
          <p:nvPr/>
        </p:nvSpPr>
        <p:spPr>
          <a:xfrm>
            <a:off x="8793717" y="4678966"/>
            <a:ext cx="2717248"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Arial"/>
                <a:ea typeface="Arial"/>
                <a:cs typeface="Arial"/>
                <a:sym typeface="Arial"/>
              </a:rPr>
              <a:t>Lorem ipsum dolor sit amet, consectetur adipiscing elit, sed do eiusmod tempor incididunt.</a:t>
            </a:r>
            <a:endParaRPr b="0" i="0" sz="1400" u="none" cap="none" strike="noStrike">
              <a:solidFill>
                <a:srgbClr val="283D47"/>
              </a:solidFill>
              <a:latin typeface="Calibri"/>
              <a:ea typeface="Calibri"/>
              <a:cs typeface="Calibri"/>
              <a:sym typeface="Calibri"/>
            </a:endParaRPr>
          </a:p>
        </p:txBody>
      </p:sp>
      <p:sp>
        <p:nvSpPr>
          <p:cNvPr id="403" name="Google Shape;403;p22"/>
          <p:cNvSpPr/>
          <p:nvPr/>
        </p:nvSpPr>
        <p:spPr>
          <a:xfrm>
            <a:off x="9322668" y="2350375"/>
            <a:ext cx="1659346" cy="1659344"/>
          </a:xfrm>
          <a:prstGeom prst="ellipse">
            <a:avLst/>
          </a:prstGeom>
          <a:solidFill>
            <a:srgbClr val="7F1C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22"/>
          <p:cNvSpPr txBox="1"/>
          <p:nvPr/>
        </p:nvSpPr>
        <p:spPr>
          <a:xfrm>
            <a:off x="9520238" y="2826104"/>
            <a:ext cx="1264206"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chemeClr val="lt1"/>
                </a:solidFill>
                <a:latin typeface="Calibri"/>
                <a:ea typeface="Calibri"/>
                <a:cs typeface="Calibri"/>
                <a:sym typeface="Calibri"/>
              </a:rPr>
              <a:t>Chiffre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chemeClr val="lt1"/>
                </a:solidFill>
                <a:latin typeface="Calibri"/>
                <a:ea typeface="Calibri"/>
                <a:cs typeface="Calibri"/>
                <a:sym typeface="Calibri"/>
              </a:rPr>
              <a:t>ou icone</a:t>
            </a:r>
            <a:endParaRPr b="0" i="0" sz="1400" u="none" cap="none" strike="noStrike">
              <a:solidFill>
                <a:srgbClr val="000000"/>
              </a:solidFill>
              <a:latin typeface="Arial"/>
              <a:ea typeface="Arial"/>
              <a:cs typeface="Arial"/>
              <a:sym typeface="Arial"/>
            </a:endParaRPr>
          </a:p>
        </p:txBody>
      </p:sp>
      <p:sp>
        <p:nvSpPr>
          <p:cNvPr id="405" name="Google Shape;405;p22"/>
          <p:cNvSpPr txBox="1"/>
          <p:nvPr/>
        </p:nvSpPr>
        <p:spPr>
          <a:xfrm>
            <a:off x="8981757" y="4209021"/>
            <a:ext cx="234116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fr-FR" sz="1800" u="none" cap="none" strike="noStrike">
                <a:solidFill>
                  <a:srgbClr val="283D47"/>
                </a:solidFill>
                <a:latin typeface="Calibri"/>
                <a:ea typeface="Calibri"/>
                <a:cs typeface="Calibri"/>
                <a:sym typeface="Calibri"/>
              </a:rPr>
              <a:t>LOREM IPSUM</a:t>
            </a:r>
            <a:endParaRPr b="0" i="0" sz="1400" u="none" cap="none" strike="noStrike">
              <a:solidFill>
                <a:srgbClr val="000000"/>
              </a:solidFill>
              <a:latin typeface="Arial"/>
              <a:ea typeface="Arial"/>
              <a:cs typeface="Arial"/>
              <a:sym typeface="Arial"/>
            </a:endParaRPr>
          </a:p>
        </p:txBody>
      </p:sp>
      <p:sp>
        <p:nvSpPr>
          <p:cNvPr id="406" name="Google Shape;406;p22"/>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407" name="Google Shape;407;p22"/>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3"/>
          <p:cNvSpPr/>
          <p:nvPr/>
        </p:nvSpPr>
        <p:spPr>
          <a:xfrm>
            <a:off x="0" y="3228120"/>
            <a:ext cx="12190413" cy="874713"/>
          </a:xfrm>
          <a:custGeom>
            <a:rect b="b" l="l" r="r" t="t"/>
            <a:pathLst>
              <a:path extrusionOk="0" h="21600" w="21600">
                <a:moveTo>
                  <a:pt x="0" y="0"/>
                </a:moveTo>
                <a:cubicBezTo>
                  <a:pt x="1795" y="0"/>
                  <a:pt x="1795" y="21600"/>
                  <a:pt x="3597" y="21600"/>
                </a:cubicBezTo>
                <a:cubicBezTo>
                  <a:pt x="5400" y="21600"/>
                  <a:pt x="5400" y="0"/>
                  <a:pt x="7195" y="0"/>
                </a:cubicBezTo>
                <a:cubicBezTo>
                  <a:pt x="8997" y="0"/>
                  <a:pt x="8997" y="21600"/>
                  <a:pt x="10800" y="21600"/>
                </a:cubicBezTo>
                <a:cubicBezTo>
                  <a:pt x="12595" y="21600"/>
                  <a:pt x="12595" y="0"/>
                  <a:pt x="14397" y="0"/>
                </a:cubicBezTo>
                <a:cubicBezTo>
                  <a:pt x="16200" y="0"/>
                  <a:pt x="16200" y="21600"/>
                  <a:pt x="17995" y="21600"/>
                </a:cubicBezTo>
                <a:cubicBezTo>
                  <a:pt x="19797" y="21600"/>
                  <a:pt x="19797" y="0"/>
                  <a:pt x="21600" y="0"/>
                </a:cubicBezTo>
              </a:path>
            </a:pathLst>
          </a:custGeom>
          <a:noFill/>
          <a:ln cap="rnd" cmpd="sng" w="76200">
            <a:solidFill>
              <a:srgbClr val="FFFFFF"/>
            </a:solidFill>
            <a:prstDash val="solid"/>
            <a:miter lim="8000"/>
            <a:headEnd len="sm" w="sm" type="none"/>
            <a:tailEnd len="sm" w="sm" type="none"/>
          </a:ln>
          <a:effectLst>
            <a:outerShdw blurRad="254000" rotWithShape="0" dir="5400000" dist="76200">
              <a:srgbClr val="338AE8">
                <a:alpha val="9019"/>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413" name="Google Shape;413;p23"/>
          <p:cNvCxnSpPr/>
          <p:nvPr/>
        </p:nvCxnSpPr>
        <p:spPr>
          <a:xfrm>
            <a:off x="3997212" y="2403227"/>
            <a:ext cx="1" cy="832582"/>
          </a:xfrm>
          <a:prstGeom prst="straightConnector1">
            <a:avLst/>
          </a:prstGeom>
          <a:noFill/>
          <a:ln cap="flat" cmpd="sng" w="50800">
            <a:solidFill>
              <a:srgbClr val="E3D3E4"/>
            </a:solidFill>
            <a:prstDash val="solid"/>
            <a:round/>
            <a:headEnd len="sm" w="sm" type="none"/>
            <a:tailEnd len="med" w="med" type="oval"/>
          </a:ln>
        </p:spPr>
      </p:cxnSp>
      <p:cxnSp>
        <p:nvCxnSpPr>
          <p:cNvPr id="414" name="Google Shape;414;p23"/>
          <p:cNvCxnSpPr/>
          <p:nvPr/>
        </p:nvCxnSpPr>
        <p:spPr>
          <a:xfrm>
            <a:off x="8041251" y="2722569"/>
            <a:ext cx="0" cy="513240"/>
          </a:xfrm>
          <a:prstGeom prst="straightConnector1">
            <a:avLst/>
          </a:prstGeom>
          <a:noFill/>
          <a:ln cap="flat" cmpd="sng" w="50800">
            <a:solidFill>
              <a:srgbClr val="E3D3E4"/>
            </a:solidFill>
            <a:prstDash val="solid"/>
            <a:round/>
            <a:headEnd len="sm" w="sm" type="none"/>
            <a:tailEnd len="med" w="med" type="oval"/>
          </a:ln>
        </p:spPr>
      </p:cxnSp>
      <p:cxnSp>
        <p:nvCxnSpPr>
          <p:cNvPr id="415" name="Google Shape;415;p23"/>
          <p:cNvCxnSpPr/>
          <p:nvPr/>
        </p:nvCxnSpPr>
        <p:spPr>
          <a:xfrm flipH="1" rot="10800000">
            <a:off x="1958748" y="4109621"/>
            <a:ext cx="1" cy="919163"/>
          </a:xfrm>
          <a:prstGeom prst="straightConnector1">
            <a:avLst/>
          </a:prstGeom>
          <a:noFill/>
          <a:ln cap="flat" cmpd="sng" w="50800">
            <a:solidFill>
              <a:srgbClr val="E3D3E4"/>
            </a:solidFill>
            <a:prstDash val="solid"/>
            <a:round/>
            <a:headEnd len="sm" w="sm" type="none"/>
            <a:tailEnd len="med" w="med" type="oval"/>
          </a:ln>
        </p:spPr>
      </p:cxnSp>
      <p:cxnSp>
        <p:nvCxnSpPr>
          <p:cNvPr id="416" name="Google Shape;416;p23"/>
          <p:cNvCxnSpPr/>
          <p:nvPr/>
        </p:nvCxnSpPr>
        <p:spPr>
          <a:xfrm flipH="1" rot="10800000">
            <a:off x="6198575" y="4109621"/>
            <a:ext cx="1" cy="832581"/>
          </a:xfrm>
          <a:prstGeom prst="straightConnector1">
            <a:avLst/>
          </a:prstGeom>
          <a:noFill/>
          <a:ln cap="flat" cmpd="sng" w="50800">
            <a:solidFill>
              <a:srgbClr val="E3D3E4"/>
            </a:solidFill>
            <a:prstDash val="solid"/>
            <a:round/>
            <a:headEnd len="sm" w="sm" type="none"/>
            <a:tailEnd len="med" w="med" type="oval"/>
          </a:ln>
        </p:spPr>
      </p:cxnSp>
      <p:cxnSp>
        <p:nvCxnSpPr>
          <p:cNvPr id="417" name="Google Shape;417;p23"/>
          <p:cNvCxnSpPr/>
          <p:nvPr/>
        </p:nvCxnSpPr>
        <p:spPr>
          <a:xfrm flipH="1" rot="10800000">
            <a:off x="10210396" y="4109621"/>
            <a:ext cx="1" cy="832581"/>
          </a:xfrm>
          <a:prstGeom prst="straightConnector1">
            <a:avLst/>
          </a:prstGeom>
          <a:noFill/>
          <a:ln cap="flat" cmpd="sng" w="50800">
            <a:solidFill>
              <a:srgbClr val="E3D3E4"/>
            </a:solidFill>
            <a:prstDash val="solid"/>
            <a:round/>
            <a:headEnd len="sm" w="sm" type="none"/>
            <a:tailEnd len="med" w="med" type="oval"/>
          </a:ln>
        </p:spPr>
      </p:cxnSp>
      <p:sp>
        <p:nvSpPr>
          <p:cNvPr id="418" name="Google Shape;418;p23"/>
          <p:cNvSpPr/>
          <p:nvPr/>
        </p:nvSpPr>
        <p:spPr>
          <a:xfrm>
            <a:off x="3129347" y="2083886"/>
            <a:ext cx="1735731" cy="638683"/>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0" i="0" lang="fr-FR" sz="1350" u="none" cap="none" strike="noStrike">
                <a:solidFill>
                  <a:srgbClr val="283D47"/>
                </a:solidFill>
                <a:latin typeface="Calibri"/>
                <a:ea typeface="Calibri"/>
                <a:cs typeface="Calibri"/>
                <a:sym typeface="Calibri"/>
              </a:rPr>
              <a:t>Entrer texte ici</a:t>
            </a:r>
            <a:endParaRPr b="0" i="0" sz="1350" u="none" cap="none" strike="noStrike">
              <a:solidFill>
                <a:srgbClr val="283D47"/>
              </a:solidFill>
              <a:latin typeface="Calibri"/>
              <a:ea typeface="Calibri"/>
              <a:cs typeface="Calibri"/>
              <a:sym typeface="Calibri"/>
            </a:endParaRPr>
          </a:p>
        </p:txBody>
      </p:sp>
      <p:sp>
        <p:nvSpPr>
          <p:cNvPr id="419" name="Google Shape;419;p23"/>
          <p:cNvSpPr/>
          <p:nvPr/>
        </p:nvSpPr>
        <p:spPr>
          <a:xfrm>
            <a:off x="7173384" y="2083886"/>
            <a:ext cx="1735731" cy="638683"/>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0" i="0" lang="fr-FR" sz="1350" u="none" cap="none" strike="noStrike">
                <a:solidFill>
                  <a:srgbClr val="283D47"/>
                </a:solidFill>
                <a:latin typeface="Calibri"/>
                <a:ea typeface="Calibri"/>
                <a:cs typeface="Calibri"/>
                <a:sym typeface="Calibri"/>
              </a:rPr>
              <a:t>Entrer texte ici</a:t>
            </a:r>
            <a:endParaRPr b="0" i="0" sz="1350" u="none" cap="none" strike="noStrike">
              <a:solidFill>
                <a:srgbClr val="283D47"/>
              </a:solidFill>
              <a:latin typeface="Calibri"/>
              <a:ea typeface="Calibri"/>
              <a:cs typeface="Calibri"/>
              <a:sym typeface="Calibri"/>
            </a:endParaRPr>
          </a:p>
        </p:txBody>
      </p:sp>
      <p:sp>
        <p:nvSpPr>
          <p:cNvPr id="420" name="Google Shape;420;p23"/>
          <p:cNvSpPr/>
          <p:nvPr/>
        </p:nvSpPr>
        <p:spPr>
          <a:xfrm>
            <a:off x="5330709" y="4622860"/>
            <a:ext cx="1735731" cy="638683"/>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0" i="0" lang="fr-FR" sz="1350" u="none" cap="none" strike="noStrike">
                <a:solidFill>
                  <a:srgbClr val="283D47"/>
                </a:solidFill>
                <a:latin typeface="Calibri"/>
                <a:ea typeface="Calibri"/>
                <a:cs typeface="Calibri"/>
                <a:sym typeface="Calibri"/>
              </a:rPr>
              <a:t>Entrer texte ici</a:t>
            </a:r>
            <a:endParaRPr b="0" i="0" sz="1350" u="none" cap="none" strike="noStrike">
              <a:solidFill>
                <a:srgbClr val="283D47"/>
              </a:solidFill>
              <a:latin typeface="Calibri"/>
              <a:ea typeface="Calibri"/>
              <a:cs typeface="Calibri"/>
              <a:sym typeface="Calibri"/>
            </a:endParaRPr>
          </a:p>
        </p:txBody>
      </p:sp>
      <p:sp>
        <p:nvSpPr>
          <p:cNvPr id="421" name="Google Shape;421;p23"/>
          <p:cNvSpPr/>
          <p:nvPr/>
        </p:nvSpPr>
        <p:spPr>
          <a:xfrm>
            <a:off x="9342531" y="4622860"/>
            <a:ext cx="1735731" cy="638683"/>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0" i="0" lang="fr-FR" sz="1350" u="none" cap="none" strike="noStrike">
                <a:solidFill>
                  <a:srgbClr val="283D47"/>
                </a:solidFill>
                <a:latin typeface="Calibri"/>
                <a:ea typeface="Calibri"/>
                <a:cs typeface="Calibri"/>
                <a:sym typeface="Calibri"/>
              </a:rPr>
              <a:t>Entrer texte ici</a:t>
            </a:r>
            <a:endParaRPr b="0" i="0" sz="1350" u="none" cap="none" strike="noStrike">
              <a:solidFill>
                <a:srgbClr val="283D47"/>
              </a:solidFill>
              <a:latin typeface="Calibri"/>
              <a:ea typeface="Calibri"/>
              <a:cs typeface="Calibri"/>
              <a:sym typeface="Calibri"/>
            </a:endParaRPr>
          </a:p>
        </p:txBody>
      </p:sp>
      <p:sp>
        <p:nvSpPr>
          <p:cNvPr id="422" name="Google Shape;422;p23"/>
          <p:cNvSpPr/>
          <p:nvPr/>
        </p:nvSpPr>
        <p:spPr>
          <a:xfrm>
            <a:off x="1113738" y="4622860"/>
            <a:ext cx="1735731" cy="638683"/>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b="0" i="0" lang="fr-FR" sz="1350" u="none" cap="none" strike="noStrike">
                <a:solidFill>
                  <a:srgbClr val="283D47"/>
                </a:solidFill>
                <a:latin typeface="Calibri"/>
                <a:ea typeface="Calibri"/>
                <a:cs typeface="Calibri"/>
                <a:sym typeface="Calibri"/>
              </a:rPr>
              <a:t>Entrer texte ici</a:t>
            </a:r>
            <a:endParaRPr b="0" i="0" sz="1350" u="none" cap="none" strike="noStrike">
              <a:solidFill>
                <a:srgbClr val="283D47"/>
              </a:solidFill>
              <a:latin typeface="Calibri"/>
              <a:ea typeface="Calibri"/>
              <a:cs typeface="Calibri"/>
              <a:sym typeface="Calibri"/>
            </a:endParaRPr>
          </a:p>
        </p:txBody>
      </p:sp>
      <p:pic>
        <p:nvPicPr>
          <p:cNvPr id="423" name="Google Shape;423;p23"/>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424" name="Google Shape;424;p23"/>
          <p:cNvSpPr txBox="1"/>
          <p:nvPr/>
        </p:nvSpPr>
        <p:spPr>
          <a:xfrm>
            <a:off x="3091496" y="704477"/>
            <a:ext cx="6009009" cy="463788"/>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0" i="0" lang="fr-FR" sz="3200" u="none" cap="none" strike="noStrike">
                <a:solidFill>
                  <a:srgbClr val="7F1C7F"/>
                </a:solidFill>
                <a:latin typeface="Arial Black"/>
                <a:ea typeface="Arial Black"/>
                <a:cs typeface="Arial Black"/>
                <a:sym typeface="Arial Black"/>
              </a:rPr>
              <a:t>Timeline</a:t>
            </a:r>
            <a:endParaRPr b="0" i="0" sz="1400" u="none" cap="none" strike="noStrike">
              <a:solidFill>
                <a:srgbClr val="000000"/>
              </a:solidFill>
              <a:latin typeface="Arial"/>
              <a:ea typeface="Arial"/>
              <a:cs typeface="Arial"/>
              <a:sym typeface="Arial"/>
            </a:endParaRPr>
          </a:p>
        </p:txBody>
      </p:sp>
      <p:sp>
        <p:nvSpPr>
          <p:cNvPr id="425" name="Google Shape;425;p23"/>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426" name="Google Shape;426;p23"/>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8"/>
          <p:cNvSpPr/>
          <p:nvPr/>
        </p:nvSpPr>
        <p:spPr>
          <a:xfrm>
            <a:off x="645801" y="639541"/>
            <a:ext cx="4929468" cy="4929466"/>
          </a:xfrm>
          <a:prstGeom prst="ellipse">
            <a:avLst/>
          </a:prstGeom>
          <a:solidFill>
            <a:srgbClr val="7F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pic>
        <p:nvPicPr>
          <p:cNvPr descr="dorothée_5.png" id="112" name="Google Shape;112;p8"/>
          <p:cNvPicPr preferRelativeResize="0"/>
          <p:nvPr/>
        </p:nvPicPr>
        <p:blipFill rotWithShape="1">
          <a:blip r:embed="rId3">
            <a:alphaModFix/>
          </a:blip>
          <a:srcRect b="0" l="0" r="0" t="0"/>
          <a:stretch/>
        </p:blipFill>
        <p:spPr>
          <a:xfrm>
            <a:off x="2383600" y="923764"/>
            <a:ext cx="5566853" cy="5940747"/>
          </a:xfrm>
          <a:prstGeom prst="rect">
            <a:avLst/>
          </a:prstGeom>
          <a:noFill/>
          <a:ln>
            <a:noFill/>
          </a:ln>
        </p:spPr>
      </p:pic>
      <p:pic>
        <p:nvPicPr>
          <p:cNvPr id="113" name="Google Shape;113;p8"/>
          <p:cNvPicPr preferRelativeResize="0"/>
          <p:nvPr/>
        </p:nvPicPr>
        <p:blipFill rotWithShape="1">
          <a:blip r:embed="rId4">
            <a:alphaModFix/>
          </a:blip>
          <a:srcRect b="0" l="0" r="0" t="0"/>
          <a:stretch/>
        </p:blipFill>
        <p:spPr>
          <a:xfrm>
            <a:off x="302279" y="240689"/>
            <a:ext cx="468426" cy="463788"/>
          </a:xfrm>
          <a:prstGeom prst="rect">
            <a:avLst/>
          </a:prstGeom>
          <a:noFill/>
          <a:ln>
            <a:noFill/>
          </a:ln>
        </p:spPr>
      </p:pic>
      <p:sp>
        <p:nvSpPr>
          <p:cNvPr id="114" name="Google Shape;114;p8"/>
          <p:cNvSpPr txBox="1"/>
          <p:nvPr/>
        </p:nvSpPr>
        <p:spPr>
          <a:xfrm>
            <a:off x="6139225" y="-6"/>
            <a:ext cx="5566800" cy="33117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283D47"/>
              </a:buClr>
              <a:buSzPts val="6000"/>
              <a:buFont typeface="Arial"/>
              <a:buNone/>
            </a:pPr>
            <a:r>
              <a:rPr b="1" lang="fr-FR" sz="6000">
                <a:solidFill>
                  <a:srgbClr val="283D47"/>
                </a:solidFill>
                <a:latin typeface="Arial Black"/>
                <a:ea typeface="Arial Black"/>
                <a:cs typeface="Arial Black"/>
                <a:sym typeface="Arial Black"/>
              </a:rPr>
              <a:t>SOMMAIRE</a:t>
            </a:r>
            <a:endParaRPr b="0" i="0" sz="1400" u="none" cap="none" strike="noStrike">
              <a:solidFill>
                <a:srgbClr val="000000"/>
              </a:solidFill>
              <a:latin typeface="Arial"/>
              <a:ea typeface="Arial"/>
              <a:cs typeface="Arial"/>
              <a:sym typeface="Arial"/>
            </a:endParaRPr>
          </a:p>
        </p:txBody>
      </p:sp>
      <p:sp>
        <p:nvSpPr>
          <p:cNvPr id="115" name="Google Shape;115;p8"/>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116" name="Google Shape;116;p8"/>
          <p:cNvPicPr preferRelativeResize="0"/>
          <p:nvPr/>
        </p:nvPicPr>
        <p:blipFill rotWithShape="1">
          <a:blip r:embed="rId5">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cxnSp>
        <p:nvCxnSpPr>
          <p:cNvPr id="431" name="Google Shape;431;p24"/>
          <p:cNvCxnSpPr/>
          <p:nvPr/>
        </p:nvCxnSpPr>
        <p:spPr>
          <a:xfrm>
            <a:off x="-30025" y="3463329"/>
            <a:ext cx="12252050" cy="1"/>
          </a:xfrm>
          <a:prstGeom prst="straightConnector1">
            <a:avLst/>
          </a:prstGeom>
          <a:noFill/>
          <a:ln cap="flat" cmpd="sng" w="38100">
            <a:solidFill>
              <a:srgbClr val="D8D8D8"/>
            </a:solidFill>
            <a:prstDash val="solid"/>
            <a:round/>
            <a:headEnd len="sm" w="sm" type="none"/>
            <a:tailEnd len="sm" w="sm" type="none"/>
          </a:ln>
        </p:spPr>
      </p:cxnSp>
      <p:cxnSp>
        <p:nvCxnSpPr>
          <p:cNvPr id="432" name="Google Shape;432;p24"/>
          <p:cNvCxnSpPr/>
          <p:nvPr/>
        </p:nvCxnSpPr>
        <p:spPr>
          <a:xfrm rot="10800000">
            <a:off x="1045989" y="3459081"/>
            <a:ext cx="0" cy="919162"/>
          </a:xfrm>
          <a:prstGeom prst="straightConnector1">
            <a:avLst/>
          </a:prstGeom>
          <a:noFill/>
          <a:ln cap="flat" cmpd="sng" w="50800">
            <a:solidFill>
              <a:srgbClr val="E3D3E4"/>
            </a:solidFill>
            <a:prstDash val="solid"/>
            <a:round/>
            <a:headEnd len="sm" w="sm" type="none"/>
            <a:tailEnd len="med" w="med" type="oval"/>
          </a:ln>
        </p:spPr>
      </p:cxnSp>
      <p:pic>
        <p:nvPicPr>
          <p:cNvPr id="433" name="Google Shape;433;p24"/>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434" name="Google Shape;434;p24"/>
          <p:cNvSpPr txBox="1"/>
          <p:nvPr/>
        </p:nvSpPr>
        <p:spPr>
          <a:xfrm>
            <a:off x="3091496" y="704477"/>
            <a:ext cx="6009009" cy="463788"/>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0" i="0" lang="fr-FR" sz="3200" u="none" cap="none" strike="noStrike">
                <a:solidFill>
                  <a:srgbClr val="7F1C7F"/>
                </a:solidFill>
                <a:latin typeface="Arial Black"/>
                <a:ea typeface="Arial Black"/>
                <a:cs typeface="Arial Black"/>
                <a:sym typeface="Arial Black"/>
              </a:rPr>
              <a:t>Chronologie</a:t>
            </a:r>
            <a:endParaRPr b="0" i="0" sz="3200" u="none" cap="none" strike="noStrike">
              <a:solidFill>
                <a:srgbClr val="7F1C7F"/>
              </a:solidFill>
              <a:latin typeface="Arial Black"/>
              <a:ea typeface="Arial Black"/>
              <a:cs typeface="Arial Black"/>
              <a:sym typeface="Arial Black"/>
            </a:endParaRPr>
          </a:p>
        </p:txBody>
      </p:sp>
      <p:sp>
        <p:nvSpPr>
          <p:cNvPr id="435" name="Google Shape;435;p24"/>
          <p:cNvSpPr txBox="1"/>
          <p:nvPr/>
        </p:nvSpPr>
        <p:spPr>
          <a:xfrm>
            <a:off x="363384" y="4513006"/>
            <a:ext cx="1365210" cy="3000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50"/>
              <a:buFont typeface="Arial"/>
              <a:buNone/>
            </a:pPr>
            <a:r>
              <a:rPr b="0" i="0" lang="fr-FR" sz="1350" u="none" cap="none" strike="noStrike">
                <a:solidFill>
                  <a:srgbClr val="283D47"/>
                </a:solidFill>
                <a:latin typeface="Calibri"/>
                <a:ea typeface="Calibri"/>
                <a:cs typeface="Calibri"/>
                <a:sym typeface="Calibri"/>
              </a:rPr>
              <a:t>Entrer texte ici</a:t>
            </a:r>
            <a:endParaRPr b="0" i="0" sz="1400" u="none" cap="none" strike="noStrike">
              <a:solidFill>
                <a:srgbClr val="000000"/>
              </a:solidFill>
              <a:latin typeface="Arial"/>
              <a:ea typeface="Arial"/>
              <a:cs typeface="Arial"/>
              <a:sym typeface="Arial"/>
            </a:endParaRPr>
          </a:p>
        </p:txBody>
      </p:sp>
      <p:sp>
        <p:nvSpPr>
          <p:cNvPr id="436" name="Google Shape;436;p24"/>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437" name="Google Shape;437;p24"/>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25"/>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443" name="Google Shape;443;p25"/>
          <p:cNvSpPr txBox="1"/>
          <p:nvPr/>
        </p:nvSpPr>
        <p:spPr>
          <a:xfrm>
            <a:off x="3091496" y="240689"/>
            <a:ext cx="6009009" cy="463788"/>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0" i="0" lang="fr-FR" sz="3200" u="none" cap="none" strike="noStrike">
                <a:solidFill>
                  <a:srgbClr val="7F1C7F"/>
                </a:solidFill>
                <a:latin typeface="Arial Black"/>
                <a:ea typeface="Arial Black"/>
                <a:cs typeface="Arial Black"/>
                <a:sym typeface="Arial Black"/>
              </a:rPr>
              <a:t>Monde</a:t>
            </a:r>
            <a:endParaRPr b="0" i="0" sz="1400" u="none" cap="none" strike="noStrike">
              <a:solidFill>
                <a:srgbClr val="000000"/>
              </a:solidFill>
              <a:latin typeface="Arial"/>
              <a:ea typeface="Arial"/>
              <a:cs typeface="Arial"/>
              <a:sym typeface="Arial"/>
            </a:endParaRPr>
          </a:p>
        </p:txBody>
      </p:sp>
      <p:sp>
        <p:nvSpPr>
          <p:cNvPr id="444" name="Google Shape;444;p25"/>
          <p:cNvSpPr/>
          <p:nvPr/>
        </p:nvSpPr>
        <p:spPr>
          <a:xfrm>
            <a:off x="934358" y="962037"/>
            <a:ext cx="10323284" cy="5655274"/>
          </a:xfrm>
          <a:custGeom>
            <a:rect b="b" l="l" r="r" t="t"/>
            <a:pathLst>
              <a:path extrusionOk="0" h="21563" w="21583">
                <a:moveTo>
                  <a:pt x="1966" y="4674"/>
                </a:moveTo>
                <a:cubicBezTo>
                  <a:pt x="2005" y="4674"/>
                  <a:pt x="2005" y="4720"/>
                  <a:pt x="2043" y="4674"/>
                </a:cubicBezTo>
                <a:cubicBezTo>
                  <a:pt x="2082" y="4650"/>
                  <a:pt x="2197" y="4534"/>
                  <a:pt x="2222" y="4510"/>
                </a:cubicBezTo>
                <a:cubicBezTo>
                  <a:pt x="2261" y="4487"/>
                  <a:pt x="2286" y="4510"/>
                  <a:pt x="2235" y="4557"/>
                </a:cubicBezTo>
                <a:cubicBezTo>
                  <a:pt x="2184" y="4627"/>
                  <a:pt x="2069" y="4744"/>
                  <a:pt x="2094" y="4720"/>
                </a:cubicBezTo>
                <a:cubicBezTo>
                  <a:pt x="2107" y="4720"/>
                  <a:pt x="2171" y="4674"/>
                  <a:pt x="2248" y="4604"/>
                </a:cubicBezTo>
                <a:cubicBezTo>
                  <a:pt x="2325" y="4557"/>
                  <a:pt x="2312" y="4580"/>
                  <a:pt x="2338" y="4510"/>
                </a:cubicBezTo>
                <a:cubicBezTo>
                  <a:pt x="2350" y="4440"/>
                  <a:pt x="2363" y="4393"/>
                  <a:pt x="2363" y="4393"/>
                </a:cubicBezTo>
                <a:cubicBezTo>
                  <a:pt x="2363" y="4393"/>
                  <a:pt x="2491" y="4627"/>
                  <a:pt x="2504" y="4627"/>
                </a:cubicBezTo>
                <a:cubicBezTo>
                  <a:pt x="2504" y="4650"/>
                  <a:pt x="2517" y="4627"/>
                  <a:pt x="2517" y="4604"/>
                </a:cubicBezTo>
                <a:cubicBezTo>
                  <a:pt x="2529" y="4580"/>
                  <a:pt x="2542" y="4534"/>
                  <a:pt x="2555" y="4557"/>
                </a:cubicBezTo>
                <a:cubicBezTo>
                  <a:pt x="2581" y="4557"/>
                  <a:pt x="2555" y="4627"/>
                  <a:pt x="2568" y="4627"/>
                </a:cubicBezTo>
                <a:cubicBezTo>
                  <a:pt x="2581" y="4627"/>
                  <a:pt x="2593" y="4627"/>
                  <a:pt x="2632" y="4604"/>
                </a:cubicBezTo>
                <a:cubicBezTo>
                  <a:pt x="2657" y="4580"/>
                  <a:pt x="2645" y="4534"/>
                  <a:pt x="2645" y="4534"/>
                </a:cubicBezTo>
                <a:cubicBezTo>
                  <a:pt x="2645" y="4534"/>
                  <a:pt x="2645" y="4534"/>
                  <a:pt x="2683" y="4534"/>
                </a:cubicBezTo>
                <a:cubicBezTo>
                  <a:pt x="2721" y="4534"/>
                  <a:pt x="2837" y="4604"/>
                  <a:pt x="2875" y="4627"/>
                </a:cubicBezTo>
                <a:cubicBezTo>
                  <a:pt x="2901" y="4650"/>
                  <a:pt x="3016" y="4674"/>
                  <a:pt x="3041" y="4697"/>
                </a:cubicBezTo>
                <a:cubicBezTo>
                  <a:pt x="3067" y="4720"/>
                  <a:pt x="3080" y="4674"/>
                  <a:pt x="3118" y="4697"/>
                </a:cubicBezTo>
                <a:cubicBezTo>
                  <a:pt x="3169" y="4744"/>
                  <a:pt x="3195" y="4790"/>
                  <a:pt x="3169" y="4837"/>
                </a:cubicBezTo>
                <a:cubicBezTo>
                  <a:pt x="3131" y="4860"/>
                  <a:pt x="3054" y="4884"/>
                  <a:pt x="3092" y="4884"/>
                </a:cubicBezTo>
                <a:cubicBezTo>
                  <a:pt x="3131" y="4907"/>
                  <a:pt x="3195" y="4930"/>
                  <a:pt x="3246" y="4930"/>
                </a:cubicBezTo>
                <a:cubicBezTo>
                  <a:pt x="3310" y="4930"/>
                  <a:pt x="3412" y="4884"/>
                  <a:pt x="3438" y="4884"/>
                </a:cubicBezTo>
                <a:cubicBezTo>
                  <a:pt x="3476" y="4884"/>
                  <a:pt x="3489" y="4930"/>
                  <a:pt x="3528" y="5024"/>
                </a:cubicBezTo>
                <a:cubicBezTo>
                  <a:pt x="3553" y="5117"/>
                  <a:pt x="3579" y="5141"/>
                  <a:pt x="3592" y="5141"/>
                </a:cubicBezTo>
                <a:cubicBezTo>
                  <a:pt x="3604" y="5164"/>
                  <a:pt x="3579" y="5117"/>
                  <a:pt x="3579" y="5071"/>
                </a:cubicBezTo>
                <a:cubicBezTo>
                  <a:pt x="3592" y="5024"/>
                  <a:pt x="3579" y="4930"/>
                  <a:pt x="3566" y="4907"/>
                </a:cubicBezTo>
                <a:cubicBezTo>
                  <a:pt x="3566" y="4860"/>
                  <a:pt x="3566" y="4860"/>
                  <a:pt x="3553" y="4814"/>
                </a:cubicBezTo>
                <a:cubicBezTo>
                  <a:pt x="3540" y="4767"/>
                  <a:pt x="3515" y="4767"/>
                  <a:pt x="3566" y="4744"/>
                </a:cubicBezTo>
                <a:cubicBezTo>
                  <a:pt x="3604" y="4697"/>
                  <a:pt x="3630" y="4650"/>
                  <a:pt x="3681" y="4650"/>
                </a:cubicBezTo>
                <a:cubicBezTo>
                  <a:pt x="3732" y="4674"/>
                  <a:pt x="3745" y="4790"/>
                  <a:pt x="3783" y="4790"/>
                </a:cubicBezTo>
                <a:cubicBezTo>
                  <a:pt x="3835" y="4814"/>
                  <a:pt x="3847" y="4837"/>
                  <a:pt x="3911" y="4837"/>
                </a:cubicBezTo>
                <a:cubicBezTo>
                  <a:pt x="3988" y="4860"/>
                  <a:pt x="3963" y="4860"/>
                  <a:pt x="4039" y="4860"/>
                </a:cubicBezTo>
                <a:cubicBezTo>
                  <a:pt x="4129" y="4860"/>
                  <a:pt x="4103" y="4837"/>
                  <a:pt x="4116" y="4767"/>
                </a:cubicBezTo>
                <a:cubicBezTo>
                  <a:pt x="4129" y="4697"/>
                  <a:pt x="4155" y="4674"/>
                  <a:pt x="4167" y="4674"/>
                </a:cubicBezTo>
                <a:cubicBezTo>
                  <a:pt x="4193" y="4674"/>
                  <a:pt x="4257" y="4697"/>
                  <a:pt x="4257" y="4720"/>
                </a:cubicBezTo>
                <a:cubicBezTo>
                  <a:pt x="4257" y="4720"/>
                  <a:pt x="4231" y="4814"/>
                  <a:pt x="4244" y="4860"/>
                </a:cubicBezTo>
                <a:cubicBezTo>
                  <a:pt x="4257" y="4907"/>
                  <a:pt x="4321" y="4954"/>
                  <a:pt x="4321" y="4954"/>
                </a:cubicBezTo>
                <a:cubicBezTo>
                  <a:pt x="4321" y="4954"/>
                  <a:pt x="4308" y="4860"/>
                  <a:pt x="4308" y="4860"/>
                </a:cubicBezTo>
                <a:cubicBezTo>
                  <a:pt x="4308" y="4837"/>
                  <a:pt x="4308" y="4767"/>
                  <a:pt x="4308" y="4767"/>
                </a:cubicBezTo>
                <a:cubicBezTo>
                  <a:pt x="4321" y="4744"/>
                  <a:pt x="4372" y="4767"/>
                  <a:pt x="4398" y="4650"/>
                </a:cubicBezTo>
                <a:cubicBezTo>
                  <a:pt x="4436" y="4557"/>
                  <a:pt x="4385" y="4557"/>
                  <a:pt x="4385" y="4557"/>
                </a:cubicBezTo>
                <a:cubicBezTo>
                  <a:pt x="4385" y="4557"/>
                  <a:pt x="4359" y="4557"/>
                  <a:pt x="4372" y="4510"/>
                </a:cubicBezTo>
                <a:cubicBezTo>
                  <a:pt x="4385" y="4463"/>
                  <a:pt x="4436" y="4440"/>
                  <a:pt x="4436" y="4440"/>
                </a:cubicBezTo>
                <a:cubicBezTo>
                  <a:pt x="4436" y="4440"/>
                  <a:pt x="4436" y="4463"/>
                  <a:pt x="4436" y="4417"/>
                </a:cubicBezTo>
                <a:cubicBezTo>
                  <a:pt x="4423" y="4370"/>
                  <a:pt x="4398" y="4393"/>
                  <a:pt x="4347" y="4393"/>
                </a:cubicBezTo>
                <a:cubicBezTo>
                  <a:pt x="4308" y="4370"/>
                  <a:pt x="4283" y="4370"/>
                  <a:pt x="4283" y="4300"/>
                </a:cubicBezTo>
                <a:cubicBezTo>
                  <a:pt x="4270" y="4253"/>
                  <a:pt x="4270" y="4113"/>
                  <a:pt x="4270" y="4020"/>
                </a:cubicBezTo>
                <a:cubicBezTo>
                  <a:pt x="4270" y="3950"/>
                  <a:pt x="4308" y="3973"/>
                  <a:pt x="4308" y="3926"/>
                </a:cubicBezTo>
                <a:cubicBezTo>
                  <a:pt x="4321" y="3880"/>
                  <a:pt x="4308" y="3646"/>
                  <a:pt x="4308" y="3599"/>
                </a:cubicBezTo>
                <a:cubicBezTo>
                  <a:pt x="4295" y="3529"/>
                  <a:pt x="4321" y="3436"/>
                  <a:pt x="4321" y="3366"/>
                </a:cubicBezTo>
                <a:cubicBezTo>
                  <a:pt x="4334" y="3296"/>
                  <a:pt x="4372" y="3319"/>
                  <a:pt x="4372" y="3319"/>
                </a:cubicBezTo>
                <a:cubicBezTo>
                  <a:pt x="4359" y="3296"/>
                  <a:pt x="4372" y="3226"/>
                  <a:pt x="4436" y="3202"/>
                </a:cubicBezTo>
                <a:cubicBezTo>
                  <a:pt x="4487" y="3179"/>
                  <a:pt x="4577" y="3202"/>
                  <a:pt x="4577" y="3202"/>
                </a:cubicBezTo>
                <a:cubicBezTo>
                  <a:pt x="4577" y="3202"/>
                  <a:pt x="4577" y="3202"/>
                  <a:pt x="4551" y="3273"/>
                </a:cubicBezTo>
                <a:cubicBezTo>
                  <a:pt x="4526" y="3319"/>
                  <a:pt x="4538" y="3436"/>
                  <a:pt x="4500" y="3506"/>
                </a:cubicBezTo>
                <a:cubicBezTo>
                  <a:pt x="4462" y="3576"/>
                  <a:pt x="4372" y="3553"/>
                  <a:pt x="4372" y="3553"/>
                </a:cubicBezTo>
                <a:cubicBezTo>
                  <a:pt x="4372" y="3553"/>
                  <a:pt x="4398" y="3670"/>
                  <a:pt x="4385" y="3716"/>
                </a:cubicBezTo>
                <a:cubicBezTo>
                  <a:pt x="4372" y="3740"/>
                  <a:pt x="4372" y="3833"/>
                  <a:pt x="4372" y="3833"/>
                </a:cubicBezTo>
                <a:cubicBezTo>
                  <a:pt x="4372" y="3833"/>
                  <a:pt x="4449" y="3856"/>
                  <a:pt x="4462" y="3973"/>
                </a:cubicBezTo>
                <a:cubicBezTo>
                  <a:pt x="4462" y="4066"/>
                  <a:pt x="4500" y="4066"/>
                  <a:pt x="4513" y="4160"/>
                </a:cubicBezTo>
                <a:cubicBezTo>
                  <a:pt x="4526" y="4253"/>
                  <a:pt x="4474" y="4323"/>
                  <a:pt x="4487" y="4323"/>
                </a:cubicBezTo>
                <a:cubicBezTo>
                  <a:pt x="4487" y="4347"/>
                  <a:pt x="4500" y="4347"/>
                  <a:pt x="4526" y="4347"/>
                </a:cubicBezTo>
                <a:cubicBezTo>
                  <a:pt x="4551" y="4370"/>
                  <a:pt x="4590" y="4370"/>
                  <a:pt x="4590" y="4370"/>
                </a:cubicBezTo>
                <a:cubicBezTo>
                  <a:pt x="4590" y="4370"/>
                  <a:pt x="4577" y="4417"/>
                  <a:pt x="4590" y="4463"/>
                </a:cubicBezTo>
                <a:cubicBezTo>
                  <a:pt x="4615" y="4510"/>
                  <a:pt x="4602" y="4534"/>
                  <a:pt x="4602" y="4580"/>
                </a:cubicBezTo>
                <a:cubicBezTo>
                  <a:pt x="4602" y="4650"/>
                  <a:pt x="4615" y="4674"/>
                  <a:pt x="4628" y="4674"/>
                </a:cubicBezTo>
                <a:cubicBezTo>
                  <a:pt x="4628" y="4674"/>
                  <a:pt x="4666" y="4534"/>
                  <a:pt x="4666" y="4487"/>
                </a:cubicBezTo>
                <a:cubicBezTo>
                  <a:pt x="4679" y="4417"/>
                  <a:pt x="4679" y="4393"/>
                  <a:pt x="4692" y="4393"/>
                </a:cubicBezTo>
                <a:cubicBezTo>
                  <a:pt x="4705" y="4393"/>
                  <a:pt x="4756" y="4463"/>
                  <a:pt x="4769" y="4487"/>
                </a:cubicBezTo>
                <a:cubicBezTo>
                  <a:pt x="4769" y="4534"/>
                  <a:pt x="4769" y="4557"/>
                  <a:pt x="4743" y="4650"/>
                </a:cubicBezTo>
                <a:cubicBezTo>
                  <a:pt x="4718" y="4720"/>
                  <a:pt x="4718" y="4744"/>
                  <a:pt x="4743" y="4790"/>
                </a:cubicBezTo>
                <a:cubicBezTo>
                  <a:pt x="4769" y="4814"/>
                  <a:pt x="4769" y="4814"/>
                  <a:pt x="4807" y="4837"/>
                </a:cubicBezTo>
                <a:cubicBezTo>
                  <a:pt x="4846" y="4884"/>
                  <a:pt x="4846" y="4860"/>
                  <a:pt x="4871" y="4860"/>
                </a:cubicBezTo>
                <a:cubicBezTo>
                  <a:pt x="4897" y="4837"/>
                  <a:pt x="4858" y="4720"/>
                  <a:pt x="4858" y="4720"/>
                </a:cubicBezTo>
                <a:cubicBezTo>
                  <a:pt x="4858" y="4720"/>
                  <a:pt x="4922" y="4720"/>
                  <a:pt x="4910" y="4650"/>
                </a:cubicBezTo>
                <a:cubicBezTo>
                  <a:pt x="4897" y="4580"/>
                  <a:pt x="4884" y="4557"/>
                  <a:pt x="4910" y="4534"/>
                </a:cubicBezTo>
                <a:cubicBezTo>
                  <a:pt x="4935" y="4510"/>
                  <a:pt x="4961" y="4487"/>
                  <a:pt x="4961" y="4487"/>
                </a:cubicBezTo>
                <a:cubicBezTo>
                  <a:pt x="4948" y="4440"/>
                  <a:pt x="4935" y="4440"/>
                  <a:pt x="4922" y="4347"/>
                </a:cubicBezTo>
                <a:cubicBezTo>
                  <a:pt x="4897" y="4230"/>
                  <a:pt x="4935" y="4277"/>
                  <a:pt x="5012" y="4277"/>
                </a:cubicBezTo>
                <a:cubicBezTo>
                  <a:pt x="5089" y="4277"/>
                  <a:pt x="5089" y="4323"/>
                  <a:pt x="5127" y="4370"/>
                </a:cubicBezTo>
                <a:cubicBezTo>
                  <a:pt x="5165" y="4417"/>
                  <a:pt x="5140" y="4417"/>
                  <a:pt x="5165" y="4487"/>
                </a:cubicBezTo>
                <a:cubicBezTo>
                  <a:pt x="5178" y="4534"/>
                  <a:pt x="5127" y="4557"/>
                  <a:pt x="5127" y="4557"/>
                </a:cubicBezTo>
                <a:cubicBezTo>
                  <a:pt x="5127" y="4557"/>
                  <a:pt x="5101" y="4557"/>
                  <a:pt x="5101" y="4604"/>
                </a:cubicBezTo>
                <a:cubicBezTo>
                  <a:pt x="5114" y="4650"/>
                  <a:pt x="5127" y="4697"/>
                  <a:pt x="5140" y="4767"/>
                </a:cubicBezTo>
                <a:cubicBezTo>
                  <a:pt x="5165" y="4860"/>
                  <a:pt x="5140" y="4907"/>
                  <a:pt x="5101" y="4954"/>
                </a:cubicBezTo>
                <a:cubicBezTo>
                  <a:pt x="5076" y="5024"/>
                  <a:pt x="5025" y="5024"/>
                  <a:pt x="4986" y="5024"/>
                </a:cubicBezTo>
                <a:cubicBezTo>
                  <a:pt x="4948" y="5024"/>
                  <a:pt x="4935" y="5071"/>
                  <a:pt x="4935" y="5047"/>
                </a:cubicBezTo>
                <a:cubicBezTo>
                  <a:pt x="4922" y="5024"/>
                  <a:pt x="4910" y="5001"/>
                  <a:pt x="4884" y="5001"/>
                </a:cubicBezTo>
                <a:cubicBezTo>
                  <a:pt x="4871" y="5024"/>
                  <a:pt x="4820" y="5047"/>
                  <a:pt x="4833" y="5071"/>
                </a:cubicBezTo>
                <a:cubicBezTo>
                  <a:pt x="4846" y="5071"/>
                  <a:pt x="4897" y="5071"/>
                  <a:pt x="4871" y="5141"/>
                </a:cubicBezTo>
                <a:cubicBezTo>
                  <a:pt x="4858" y="5211"/>
                  <a:pt x="4846" y="5211"/>
                  <a:pt x="4807" y="5211"/>
                </a:cubicBezTo>
                <a:cubicBezTo>
                  <a:pt x="4769" y="5187"/>
                  <a:pt x="4730" y="5187"/>
                  <a:pt x="4705" y="5187"/>
                </a:cubicBezTo>
                <a:cubicBezTo>
                  <a:pt x="4679" y="5187"/>
                  <a:pt x="4564" y="5164"/>
                  <a:pt x="4564" y="5164"/>
                </a:cubicBezTo>
                <a:cubicBezTo>
                  <a:pt x="4564" y="5164"/>
                  <a:pt x="4641" y="5257"/>
                  <a:pt x="4705" y="5304"/>
                </a:cubicBezTo>
                <a:cubicBezTo>
                  <a:pt x="4769" y="5327"/>
                  <a:pt x="4833" y="5304"/>
                  <a:pt x="4833" y="5304"/>
                </a:cubicBezTo>
                <a:cubicBezTo>
                  <a:pt x="4833" y="5304"/>
                  <a:pt x="4807" y="5398"/>
                  <a:pt x="4782" y="5491"/>
                </a:cubicBezTo>
                <a:cubicBezTo>
                  <a:pt x="4743" y="5584"/>
                  <a:pt x="4718" y="5561"/>
                  <a:pt x="4692" y="5561"/>
                </a:cubicBezTo>
                <a:cubicBezTo>
                  <a:pt x="4666" y="5561"/>
                  <a:pt x="4654" y="5608"/>
                  <a:pt x="4602" y="5608"/>
                </a:cubicBezTo>
                <a:cubicBezTo>
                  <a:pt x="4551" y="5631"/>
                  <a:pt x="4449" y="5584"/>
                  <a:pt x="4462" y="5608"/>
                </a:cubicBezTo>
                <a:cubicBezTo>
                  <a:pt x="4487" y="5608"/>
                  <a:pt x="4487" y="5631"/>
                  <a:pt x="4513" y="5654"/>
                </a:cubicBezTo>
                <a:cubicBezTo>
                  <a:pt x="4551" y="5654"/>
                  <a:pt x="4564" y="5654"/>
                  <a:pt x="4590" y="5701"/>
                </a:cubicBezTo>
                <a:cubicBezTo>
                  <a:pt x="4615" y="5748"/>
                  <a:pt x="4577" y="5748"/>
                  <a:pt x="4538" y="5748"/>
                </a:cubicBezTo>
                <a:cubicBezTo>
                  <a:pt x="4513" y="5771"/>
                  <a:pt x="4500" y="5771"/>
                  <a:pt x="4487" y="5818"/>
                </a:cubicBezTo>
                <a:cubicBezTo>
                  <a:pt x="4474" y="5865"/>
                  <a:pt x="4410" y="6005"/>
                  <a:pt x="4398" y="6051"/>
                </a:cubicBezTo>
                <a:cubicBezTo>
                  <a:pt x="4372" y="6075"/>
                  <a:pt x="4359" y="6168"/>
                  <a:pt x="4359" y="6238"/>
                </a:cubicBezTo>
                <a:cubicBezTo>
                  <a:pt x="4347" y="6332"/>
                  <a:pt x="4308" y="6448"/>
                  <a:pt x="4321" y="6472"/>
                </a:cubicBezTo>
                <a:cubicBezTo>
                  <a:pt x="4347" y="6495"/>
                  <a:pt x="4410" y="6495"/>
                  <a:pt x="4436" y="6518"/>
                </a:cubicBezTo>
                <a:cubicBezTo>
                  <a:pt x="4474" y="6565"/>
                  <a:pt x="4500" y="6705"/>
                  <a:pt x="4526" y="6775"/>
                </a:cubicBezTo>
                <a:cubicBezTo>
                  <a:pt x="4551" y="6845"/>
                  <a:pt x="4564" y="6892"/>
                  <a:pt x="4590" y="6845"/>
                </a:cubicBezTo>
                <a:cubicBezTo>
                  <a:pt x="4615" y="6775"/>
                  <a:pt x="4666" y="6799"/>
                  <a:pt x="4705" y="6822"/>
                </a:cubicBezTo>
                <a:cubicBezTo>
                  <a:pt x="4756" y="6869"/>
                  <a:pt x="4846" y="6985"/>
                  <a:pt x="4871" y="7032"/>
                </a:cubicBezTo>
                <a:cubicBezTo>
                  <a:pt x="4897" y="7079"/>
                  <a:pt x="4948" y="7079"/>
                  <a:pt x="5012" y="7079"/>
                </a:cubicBezTo>
                <a:cubicBezTo>
                  <a:pt x="5063" y="7102"/>
                  <a:pt x="5076" y="7149"/>
                  <a:pt x="5076" y="7149"/>
                </a:cubicBezTo>
                <a:cubicBezTo>
                  <a:pt x="5076" y="7149"/>
                  <a:pt x="5127" y="7149"/>
                  <a:pt x="5101" y="7196"/>
                </a:cubicBezTo>
                <a:cubicBezTo>
                  <a:pt x="5089" y="7242"/>
                  <a:pt x="5076" y="7196"/>
                  <a:pt x="5101" y="7266"/>
                </a:cubicBezTo>
                <a:cubicBezTo>
                  <a:pt x="5127" y="7336"/>
                  <a:pt x="5127" y="7452"/>
                  <a:pt x="5114" y="7499"/>
                </a:cubicBezTo>
                <a:cubicBezTo>
                  <a:pt x="5114" y="7546"/>
                  <a:pt x="5191" y="7522"/>
                  <a:pt x="5229" y="7569"/>
                </a:cubicBezTo>
                <a:cubicBezTo>
                  <a:pt x="5268" y="7616"/>
                  <a:pt x="5268" y="7756"/>
                  <a:pt x="5293" y="7733"/>
                </a:cubicBezTo>
                <a:cubicBezTo>
                  <a:pt x="5306" y="7733"/>
                  <a:pt x="5332" y="7686"/>
                  <a:pt x="5345" y="7639"/>
                </a:cubicBezTo>
                <a:cubicBezTo>
                  <a:pt x="5345" y="7616"/>
                  <a:pt x="5345" y="7546"/>
                  <a:pt x="5332" y="7476"/>
                </a:cubicBezTo>
                <a:cubicBezTo>
                  <a:pt x="5332" y="7406"/>
                  <a:pt x="5319" y="7289"/>
                  <a:pt x="5306" y="7219"/>
                </a:cubicBezTo>
                <a:cubicBezTo>
                  <a:pt x="5281" y="7172"/>
                  <a:pt x="5332" y="7149"/>
                  <a:pt x="5332" y="7126"/>
                </a:cubicBezTo>
                <a:cubicBezTo>
                  <a:pt x="5319" y="7102"/>
                  <a:pt x="5319" y="7055"/>
                  <a:pt x="5357" y="7055"/>
                </a:cubicBezTo>
                <a:cubicBezTo>
                  <a:pt x="5396" y="7032"/>
                  <a:pt x="5396" y="7055"/>
                  <a:pt x="5421" y="7009"/>
                </a:cubicBezTo>
                <a:cubicBezTo>
                  <a:pt x="5434" y="6985"/>
                  <a:pt x="5447" y="6845"/>
                  <a:pt x="5447" y="6799"/>
                </a:cubicBezTo>
                <a:cubicBezTo>
                  <a:pt x="5447" y="6752"/>
                  <a:pt x="5434" y="6658"/>
                  <a:pt x="5434" y="6612"/>
                </a:cubicBezTo>
                <a:cubicBezTo>
                  <a:pt x="5421" y="6588"/>
                  <a:pt x="5383" y="6448"/>
                  <a:pt x="5370" y="6425"/>
                </a:cubicBezTo>
                <a:cubicBezTo>
                  <a:pt x="5357" y="6402"/>
                  <a:pt x="5345" y="6402"/>
                  <a:pt x="5383" y="6308"/>
                </a:cubicBezTo>
                <a:cubicBezTo>
                  <a:pt x="5421" y="6238"/>
                  <a:pt x="5396" y="6238"/>
                  <a:pt x="5383" y="6215"/>
                </a:cubicBezTo>
                <a:cubicBezTo>
                  <a:pt x="5383" y="6191"/>
                  <a:pt x="5370" y="6145"/>
                  <a:pt x="5370" y="6075"/>
                </a:cubicBezTo>
                <a:cubicBezTo>
                  <a:pt x="5357" y="6028"/>
                  <a:pt x="5383" y="5958"/>
                  <a:pt x="5370" y="5888"/>
                </a:cubicBezTo>
                <a:cubicBezTo>
                  <a:pt x="5357" y="5794"/>
                  <a:pt x="5345" y="5818"/>
                  <a:pt x="5345" y="5794"/>
                </a:cubicBezTo>
                <a:cubicBezTo>
                  <a:pt x="5345" y="5794"/>
                  <a:pt x="5434" y="5794"/>
                  <a:pt x="5498" y="5794"/>
                </a:cubicBezTo>
                <a:cubicBezTo>
                  <a:pt x="5549" y="5818"/>
                  <a:pt x="5575" y="5794"/>
                  <a:pt x="5601" y="5794"/>
                </a:cubicBezTo>
                <a:cubicBezTo>
                  <a:pt x="5613" y="5794"/>
                  <a:pt x="5639" y="5818"/>
                  <a:pt x="5677" y="5865"/>
                </a:cubicBezTo>
                <a:cubicBezTo>
                  <a:pt x="5716" y="5888"/>
                  <a:pt x="5728" y="5888"/>
                  <a:pt x="5741" y="5935"/>
                </a:cubicBezTo>
                <a:cubicBezTo>
                  <a:pt x="5767" y="5981"/>
                  <a:pt x="5767" y="6005"/>
                  <a:pt x="5805" y="6005"/>
                </a:cubicBezTo>
                <a:cubicBezTo>
                  <a:pt x="5844" y="6005"/>
                  <a:pt x="5882" y="6028"/>
                  <a:pt x="5882" y="6028"/>
                </a:cubicBezTo>
                <a:cubicBezTo>
                  <a:pt x="5882" y="6028"/>
                  <a:pt x="5856" y="6075"/>
                  <a:pt x="5856" y="6145"/>
                </a:cubicBezTo>
                <a:cubicBezTo>
                  <a:pt x="5869" y="6238"/>
                  <a:pt x="5856" y="6308"/>
                  <a:pt x="5856" y="6332"/>
                </a:cubicBezTo>
                <a:cubicBezTo>
                  <a:pt x="5856" y="6378"/>
                  <a:pt x="5869" y="6378"/>
                  <a:pt x="5882" y="6378"/>
                </a:cubicBezTo>
                <a:cubicBezTo>
                  <a:pt x="5895" y="6378"/>
                  <a:pt x="5946" y="6448"/>
                  <a:pt x="5984" y="6495"/>
                </a:cubicBezTo>
                <a:cubicBezTo>
                  <a:pt x="6036" y="6518"/>
                  <a:pt x="6048" y="6518"/>
                  <a:pt x="6061" y="6448"/>
                </a:cubicBezTo>
                <a:cubicBezTo>
                  <a:pt x="6074" y="6378"/>
                  <a:pt x="6087" y="6378"/>
                  <a:pt x="6100" y="6378"/>
                </a:cubicBezTo>
                <a:cubicBezTo>
                  <a:pt x="6112" y="6378"/>
                  <a:pt x="6125" y="6378"/>
                  <a:pt x="6138" y="6378"/>
                </a:cubicBezTo>
                <a:cubicBezTo>
                  <a:pt x="6138" y="6355"/>
                  <a:pt x="6112" y="6332"/>
                  <a:pt x="6125" y="6285"/>
                </a:cubicBezTo>
                <a:cubicBezTo>
                  <a:pt x="6125" y="6238"/>
                  <a:pt x="6151" y="6168"/>
                  <a:pt x="6176" y="6121"/>
                </a:cubicBezTo>
                <a:cubicBezTo>
                  <a:pt x="6202" y="6098"/>
                  <a:pt x="6215" y="6168"/>
                  <a:pt x="6228" y="6238"/>
                </a:cubicBezTo>
                <a:cubicBezTo>
                  <a:pt x="6253" y="6285"/>
                  <a:pt x="6317" y="6518"/>
                  <a:pt x="6330" y="6588"/>
                </a:cubicBezTo>
                <a:cubicBezTo>
                  <a:pt x="6343" y="6658"/>
                  <a:pt x="6368" y="6658"/>
                  <a:pt x="6356" y="6729"/>
                </a:cubicBezTo>
                <a:cubicBezTo>
                  <a:pt x="6330" y="6775"/>
                  <a:pt x="6317" y="6822"/>
                  <a:pt x="6356" y="6845"/>
                </a:cubicBezTo>
                <a:cubicBezTo>
                  <a:pt x="6381" y="6869"/>
                  <a:pt x="6419" y="6915"/>
                  <a:pt x="6419" y="6962"/>
                </a:cubicBezTo>
                <a:cubicBezTo>
                  <a:pt x="6407" y="7009"/>
                  <a:pt x="6407" y="7032"/>
                  <a:pt x="6419" y="7032"/>
                </a:cubicBezTo>
                <a:cubicBezTo>
                  <a:pt x="6432" y="7055"/>
                  <a:pt x="6471" y="7009"/>
                  <a:pt x="6496" y="7032"/>
                </a:cubicBezTo>
                <a:cubicBezTo>
                  <a:pt x="6522" y="7055"/>
                  <a:pt x="6560" y="7079"/>
                  <a:pt x="6586" y="7126"/>
                </a:cubicBezTo>
                <a:cubicBezTo>
                  <a:pt x="6599" y="7149"/>
                  <a:pt x="6599" y="7172"/>
                  <a:pt x="6573" y="7196"/>
                </a:cubicBezTo>
                <a:cubicBezTo>
                  <a:pt x="6547" y="7196"/>
                  <a:pt x="6509" y="7219"/>
                  <a:pt x="6496" y="7242"/>
                </a:cubicBezTo>
                <a:cubicBezTo>
                  <a:pt x="6483" y="7266"/>
                  <a:pt x="6458" y="7289"/>
                  <a:pt x="6458" y="7312"/>
                </a:cubicBezTo>
                <a:cubicBezTo>
                  <a:pt x="6458" y="7336"/>
                  <a:pt x="6458" y="7382"/>
                  <a:pt x="6483" y="7359"/>
                </a:cubicBezTo>
                <a:cubicBezTo>
                  <a:pt x="6496" y="7312"/>
                  <a:pt x="6547" y="7289"/>
                  <a:pt x="6573" y="7266"/>
                </a:cubicBezTo>
                <a:cubicBezTo>
                  <a:pt x="6599" y="7266"/>
                  <a:pt x="6573" y="7266"/>
                  <a:pt x="6599" y="7266"/>
                </a:cubicBezTo>
                <a:cubicBezTo>
                  <a:pt x="6624" y="7266"/>
                  <a:pt x="6650" y="7289"/>
                  <a:pt x="6688" y="7312"/>
                </a:cubicBezTo>
                <a:cubicBezTo>
                  <a:pt x="6727" y="7312"/>
                  <a:pt x="6714" y="7359"/>
                  <a:pt x="6701" y="7406"/>
                </a:cubicBezTo>
                <a:cubicBezTo>
                  <a:pt x="6688" y="7429"/>
                  <a:pt x="6688" y="7476"/>
                  <a:pt x="6701" y="7522"/>
                </a:cubicBezTo>
                <a:cubicBezTo>
                  <a:pt x="6714" y="7546"/>
                  <a:pt x="6688" y="7593"/>
                  <a:pt x="6663" y="7639"/>
                </a:cubicBezTo>
                <a:cubicBezTo>
                  <a:pt x="6637" y="7686"/>
                  <a:pt x="6611" y="7709"/>
                  <a:pt x="6560" y="7709"/>
                </a:cubicBezTo>
                <a:cubicBezTo>
                  <a:pt x="6509" y="7733"/>
                  <a:pt x="6483" y="7779"/>
                  <a:pt x="6458" y="7826"/>
                </a:cubicBezTo>
                <a:cubicBezTo>
                  <a:pt x="6419" y="7896"/>
                  <a:pt x="6394" y="7873"/>
                  <a:pt x="6343" y="7896"/>
                </a:cubicBezTo>
                <a:cubicBezTo>
                  <a:pt x="6304" y="7896"/>
                  <a:pt x="6317" y="7849"/>
                  <a:pt x="6304" y="7849"/>
                </a:cubicBezTo>
                <a:cubicBezTo>
                  <a:pt x="6292" y="7849"/>
                  <a:pt x="6266" y="7896"/>
                  <a:pt x="6240" y="7896"/>
                </a:cubicBezTo>
                <a:cubicBezTo>
                  <a:pt x="6202" y="7896"/>
                  <a:pt x="6087" y="7896"/>
                  <a:pt x="6048" y="7919"/>
                </a:cubicBezTo>
                <a:cubicBezTo>
                  <a:pt x="6010" y="7943"/>
                  <a:pt x="6023" y="8013"/>
                  <a:pt x="6010" y="8036"/>
                </a:cubicBezTo>
                <a:cubicBezTo>
                  <a:pt x="5997" y="8083"/>
                  <a:pt x="5984" y="8060"/>
                  <a:pt x="5959" y="8083"/>
                </a:cubicBezTo>
                <a:cubicBezTo>
                  <a:pt x="5920" y="8106"/>
                  <a:pt x="5882" y="8200"/>
                  <a:pt x="5844" y="8316"/>
                </a:cubicBezTo>
                <a:cubicBezTo>
                  <a:pt x="5805" y="8433"/>
                  <a:pt x="5767" y="8503"/>
                  <a:pt x="5767" y="8503"/>
                </a:cubicBezTo>
                <a:cubicBezTo>
                  <a:pt x="5767" y="8503"/>
                  <a:pt x="5818" y="8433"/>
                  <a:pt x="5844" y="8386"/>
                </a:cubicBezTo>
                <a:cubicBezTo>
                  <a:pt x="5869" y="8316"/>
                  <a:pt x="5984" y="8176"/>
                  <a:pt x="6010" y="8153"/>
                </a:cubicBezTo>
                <a:cubicBezTo>
                  <a:pt x="6048" y="8106"/>
                  <a:pt x="6112" y="8036"/>
                  <a:pt x="6125" y="8060"/>
                </a:cubicBezTo>
                <a:cubicBezTo>
                  <a:pt x="6151" y="8060"/>
                  <a:pt x="6189" y="8130"/>
                  <a:pt x="6189" y="8153"/>
                </a:cubicBezTo>
                <a:cubicBezTo>
                  <a:pt x="6189" y="8176"/>
                  <a:pt x="6176" y="8200"/>
                  <a:pt x="6151" y="8246"/>
                </a:cubicBezTo>
                <a:cubicBezTo>
                  <a:pt x="6112" y="8293"/>
                  <a:pt x="6074" y="8246"/>
                  <a:pt x="6074" y="8270"/>
                </a:cubicBezTo>
                <a:cubicBezTo>
                  <a:pt x="6087" y="8293"/>
                  <a:pt x="6100" y="8340"/>
                  <a:pt x="6125" y="8363"/>
                </a:cubicBezTo>
                <a:cubicBezTo>
                  <a:pt x="6151" y="8363"/>
                  <a:pt x="6151" y="8410"/>
                  <a:pt x="6151" y="8433"/>
                </a:cubicBezTo>
                <a:cubicBezTo>
                  <a:pt x="6151" y="8457"/>
                  <a:pt x="6138" y="8503"/>
                  <a:pt x="6189" y="8573"/>
                </a:cubicBezTo>
                <a:cubicBezTo>
                  <a:pt x="6240" y="8667"/>
                  <a:pt x="6279" y="8667"/>
                  <a:pt x="6317" y="8667"/>
                </a:cubicBezTo>
                <a:cubicBezTo>
                  <a:pt x="6356" y="8643"/>
                  <a:pt x="6330" y="8690"/>
                  <a:pt x="6343" y="8690"/>
                </a:cubicBezTo>
                <a:cubicBezTo>
                  <a:pt x="6368" y="8667"/>
                  <a:pt x="6368" y="8620"/>
                  <a:pt x="6368" y="8573"/>
                </a:cubicBezTo>
                <a:cubicBezTo>
                  <a:pt x="6381" y="8527"/>
                  <a:pt x="6381" y="8480"/>
                  <a:pt x="6407" y="8480"/>
                </a:cubicBezTo>
                <a:cubicBezTo>
                  <a:pt x="6419" y="8457"/>
                  <a:pt x="6419" y="8410"/>
                  <a:pt x="6432" y="8480"/>
                </a:cubicBezTo>
                <a:cubicBezTo>
                  <a:pt x="6432" y="8550"/>
                  <a:pt x="6419" y="8643"/>
                  <a:pt x="6394" y="8667"/>
                </a:cubicBezTo>
                <a:cubicBezTo>
                  <a:pt x="6368" y="8690"/>
                  <a:pt x="6381" y="8713"/>
                  <a:pt x="6381" y="8737"/>
                </a:cubicBezTo>
                <a:cubicBezTo>
                  <a:pt x="6381" y="8760"/>
                  <a:pt x="6356" y="8760"/>
                  <a:pt x="6304" y="8807"/>
                </a:cubicBezTo>
                <a:cubicBezTo>
                  <a:pt x="6253" y="8877"/>
                  <a:pt x="6228" y="8877"/>
                  <a:pt x="6215" y="8877"/>
                </a:cubicBezTo>
                <a:cubicBezTo>
                  <a:pt x="6215" y="8877"/>
                  <a:pt x="6189" y="8877"/>
                  <a:pt x="6164" y="8924"/>
                </a:cubicBezTo>
                <a:cubicBezTo>
                  <a:pt x="6138" y="8970"/>
                  <a:pt x="6112" y="9017"/>
                  <a:pt x="6087" y="9017"/>
                </a:cubicBezTo>
                <a:cubicBezTo>
                  <a:pt x="6074" y="9017"/>
                  <a:pt x="6061" y="9017"/>
                  <a:pt x="6087" y="8970"/>
                </a:cubicBezTo>
                <a:cubicBezTo>
                  <a:pt x="6112" y="8900"/>
                  <a:pt x="6112" y="8854"/>
                  <a:pt x="6138" y="8830"/>
                </a:cubicBezTo>
                <a:cubicBezTo>
                  <a:pt x="6164" y="8783"/>
                  <a:pt x="6176" y="8807"/>
                  <a:pt x="6202" y="8807"/>
                </a:cubicBezTo>
                <a:cubicBezTo>
                  <a:pt x="6228" y="8807"/>
                  <a:pt x="6215" y="8783"/>
                  <a:pt x="6228" y="8760"/>
                </a:cubicBezTo>
                <a:cubicBezTo>
                  <a:pt x="6253" y="8737"/>
                  <a:pt x="6215" y="8737"/>
                  <a:pt x="6189" y="8737"/>
                </a:cubicBezTo>
                <a:cubicBezTo>
                  <a:pt x="6164" y="8713"/>
                  <a:pt x="6176" y="8667"/>
                  <a:pt x="6176" y="8667"/>
                </a:cubicBezTo>
                <a:cubicBezTo>
                  <a:pt x="6151" y="8690"/>
                  <a:pt x="6151" y="8690"/>
                  <a:pt x="6151" y="8690"/>
                </a:cubicBezTo>
                <a:cubicBezTo>
                  <a:pt x="6151" y="8690"/>
                  <a:pt x="6100" y="8737"/>
                  <a:pt x="6087" y="8737"/>
                </a:cubicBezTo>
                <a:cubicBezTo>
                  <a:pt x="6087" y="8760"/>
                  <a:pt x="6087" y="8760"/>
                  <a:pt x="6074" y="8783"/>
                </a:cubicBezTo>
                <a:cubicBezTo>
                  <a:pt x="6074" y="8783"/>
                  <a:pt x="6036" y="8783"/>
                  <a:pt x="6036" y="8783"/>
                </a:cubicBezTo>
                <a:cubicBezTo>
                  <a:pt x="6036" y="8783"/>
                  <a:pt x="6010" y="8877"/>
                  <a:pt x="5972" y="8877"/>
                </a:cubicBezTo>
                <a:cubicBezTo>
                  <a:pt x="5946" y="8900"/>
                  <a:pt x="5972" y="8900"/>
                  <a:pt x="5946" y="8900"/>
                </a:cubicBezTo>
                <a:cubicBezTo>
                  <a:pt x="5920" y="8924"/>
                  <a:pt x="5920" y="8900"/>
                  <a:pt x="5920" y="8900"/>
                </a:cubicBezTo>
                <a:cubicBezTo>
                  <a:pt x="5908" y="8924"/>
                  <a:pt x="5908" y="8924"/>
                  <a:pt x="5882" y="8970"/>
                </a:cubicBezTo>
                <a:cubicBezTo>
                  <a:pt x="5856" y="8994"/>
                  <a:pt x="5831" y="9017"/>
                  <a:pt x="5818" y="9134"/>
                </a:cubicBezTo>
                <a:cubicBezTo>
                  <a:pt x="5792" y="9274"/>
                  <a:pt x="5818" y="9321"/>
                  <a:pt x="5818" y="9344"/>
                </a:cubicBezTo>
                <a:cubicBezTo>
                  <a:pt x="5818" y="9367"/>
                  <a:pt x="5780" y="9344"/>
                  <a:pt x="5780" y="9344"/>
                </a:cubicBezTo>
                <a:cubicBezTo>
                  <a:pt x="5767" y="9367"/>
                  <a:pt x="5741" y="9414"/>
                  <a:pt x="5716" y="9437"/>
                </a:cubicBezTo>
                <a:cubicBezTo>
                  <a:pt x="5690" y="9437"/>
                  <a:pt x="5626" y="9484"/>
                  <a:pt x="5613" y="9507"/>
                </a:cubicBezTo>
                <a:cubicBezTo>
                  <a:pt x="5601" y="9531"/>
                  <a:pt x="5601" y="9554"/>
                  <a:pt x="5601" y="9624"/>
                </a:cubicBezTo>
                <a:cubicBezTo>
                  <a:pt x="5588" y="9671"/>
                  <a:pt x="5562" y="9788"/>
                  <a:pt x="5562" y="9788"/>
                </a:cubicBezTo>
                <a:cubicBezTo>
                  <a:pt x="5562" y="9788"/>
                  <a:pt x="5562" y="9741"/>
                  <a:pt x="5537" y="9694"/>
                </a:cubicBezTo>
                <a:cubicBezTo>
                  <a:pt x="5511" y="9671"/>
                  <a:pt x="5524" y="9624"/>
                  <a:pt x="5524" y="9624"/>
                </a:cubicBezTo>
                <a:cubicBezTo>
                  <a:pt x="5524" y="9624"/>
                  <a:pt x="5511" y="9694"/>
                  <a:pt x="5524" y="9741"/>
                </a:cubicBezTo>
                <a:cubicBezTo>
                  <a:pt x="5537" y="9788"/>
                  <a:pt x="5549" y="9834"/>
                  <a:pt x="5537" y="9881"/>
                </a:cubicBezTo>
                <a:cubicBezTo>
                  <a:pt x="5537" y="9951"/>
                  <a:pt x="5524" y="10021"/>
                  <a:pt x="5498" y="10021"/>
                </a:cubicBezTo>
                <a:cubicBezTo>
                  <a:pt x="5485" y="10044"/>
                  <a:pt x="5511" y="9998"/>
                  <a:pt x="5511" y="9951"/>
                </a:cubicBezTo>
                <a:cubicBezTo>
                  <a:pt x="5511" y="9904"/>
                  <a:pt x="5498" y="9904"/>
                  <a:pt x="5485" y="9881"/>
                </a:cubicBezTo>
                <a:cubicBezTo>
                  <a:pt x="5473" y="9858"/>
                  <a:pt x="5473" y="9811"/>
                  <a:pt x="5498" y="9718"/>
                </a:cubicBezTo>
                <a:cubicBezTo>
                  <a:pt x="5511" y="9647"/>
                  <a:pt x="5473" y="9694"/>
                  <a:pt x="5460" y="9741"/>
                </a:cubicBezTo>
                <a:cubicBezTo>
                  <a:pt x="5447" y="9788"/>
                  <a:pt x="5434" y="9881"/>
                  <a:pt x="5460" y="9951"/>
                </a:cubicBezTo>
                <a:cubicBezTo>
                  <a:pt x="5485" y="10021"/>
                  <a:pt x="5447" y="9998"/>
                  <a:pt x="5460" y="10091"/>
                </a:cubicBezTo>
                <a:cubicBezTo>
                  <a:pt x="5473" y="10185"/>
                  <a:pt x="5447" y="10231"/>
                  <a:pt x="5447" y="10231"/>
                </a:cubicBezTo>
                <a:cubicBezTo>
                  <a:pt x="5460" y="10255"/>
                  <a:pt x="5473" y="10231"/>
                  <a:pt x="5485" y="10278"/>
                </a:cubicBezTo>
                <a:cubicBezTo>
                  <a:pt x="5498" y="10325"/>
                  <a:pt x="5460" y="10301"/>
                  <a:pt x="5460" y="10301"/>
                </a:cubicBezTo>
                <a:cubicBezTo>
                  <a:pt x="5447" y="10325"/>
                  <a:pt x="5447" y="10348"/>
                  <a:pt x="5460" y="10371"/>
                </a:cubicBezTo>
                <a:cubicBezTo>
                  <a:pt x="5460" y="10395"/>
                  <a:pt x="5473" y="10371"/>
                  <a:pt x="5473" y="10371"/>
                </a:cubicBezTo>
                <a:cubicBezTo>
                  <a:pt x="5460" y="10395"/>
                  <a:pt x="5447" y="10418"/>
                  <a:pt x="5434" y="10418"/>
                </a:cubicBezTo>
                <a:cubicBezTo>
                  <a:pt x="5409" y="10441"/>
                  <a:pt x="5409" y="10418"/>
                  <a:pt x="5396" y="10441"/>
                </a:cubicBezTo>
                <a:cubicBezTo>
                  <a:pt x="5383" y="10488"/>
                  <a:pt x="5370" y="10511"/>
                  <a:pt x="5357" y="10535"/>
                </a:cubicBezTo>
                <a:cubicBezTo>
                  <a:pt x="5332" y="10582"/>
                  <a:pt x="5332" y="10558"/>
                  <a:pt x="5306" y="10582"/>
                </a:cubicBezTo>
                <a:cubicBezTo>
                  <a:pt x="5293" y="10605"/>
                  <a:pt x="5293" y="10628"/>
                  <a:pt x="5268" y="10652"/>
                </a:cubicBezTo>
                <a:cubicBezTo>
                  <a:pt x="5255" y="10698"/>
                  <a:pt x="5204" y="10745"/>
                  <a:pt x="5178" y="10792"/>
                </a:cubicBezTo>
                <a:cubicBezTo>
                  <a:pt x="5165" y="10862"/>
                  <a:pt x="5165" y="10862"/>
                  <a:pt x="5153" y="10955"/>
                </a:cubicBezTo>
                <a:cubicBezTo>
                  <a:pt x="5140" y="11049"/>
                  <a:pt x="5178" y="11212"/>
                  <a:pt x="5204" y="11375"/>
                </a:cubicBezTo>
                <a:cubicBezTo>
                  <a:pt x="5229" y="11516"/>
                  <a:pt x="5242" y="11492"/>
                  <a:pt x="5242" y="11539"/>
                </a:cubicBezTo>
                <a:cubicBezTo>
                  <a:pt x="5242" y="11586"/>
                  <a:pt x="5229" y="11632"/>
                  <a:pt x="5204" y="11679"/>
                </a:cubicBezTo>
                <a:cubicBezTo>
                  <a:pt x="5191" y="11702"/>
                  <a:pt x="5178" y="11656"/>
                  <a:pt x="5153" y="11609"/>
                </a:cubicBezTo>
                <a:cubicBezTo>
                  <a:pt x="5127" y="11586"/>
                  <a:pt x="5153" y="11562"/>
                  <a:pt x="5127" y="11492"/>
                </a:cubicBezTo>
                <a:cubicBezTo>
                  <a:pt x="5101" y="11422"/>
                  <a:pt x="5101" y="11399"/>
                  <a:pt x="5101" y="11329"/>
                </a:cubicBezTo>
                <a:cubicBezTo>
                  <a:pt x="5101" y="11282"/>
                  <a:pt x="5089" y="11212"/>
                  <a:pt x="5076" y="11165"/>
                </a:cubicBezTo>
                <a:cubicBezTo>
                  <a:pt x="5063" y="11095"/>
                  <a:pt x="5038" y="11025"/>
                  <a:pt x="4999" y="11049"/>
                </a:cubicBezTo>
                <a:cubicBezTo>
                  <a:pt x="4948" y="11095"/>
                  <a:pt x="4961" y="11072"/>
                  <a:pt x="4948" y="11049"/>
                </a:cubicBezTo>
                <a:cubicBezTo>
                  <a:pt x="4922" y="11049"/>
                  <a:pt x="4858" y="11002"/>
                  <a:pt x="4833" y="11025"/>
                </a:cubicBezTo>
                <a:cubicBezTo>
                  <a:pt x="4794" y="11072"/>
                  <a:pt x="4705" y="11025"/>
                  <a:pt x="4679" y="11025"/>
                </a:cubicBezTo>
                <a:cubicBezTo>
                  <a:pt x="4666" y="11049"/>
                  <a:pt x="4641" y="11049"/>
                  <a:pt x="4641" y="11072"/>
                </a:cubicBezTo>
                <a:cubicBezTo>
                  <a:pt x="4641" y="11095"/>
                  <a:pt x="4641" y="11095"/>
                  <a:pt x="4666" y="11119"/>
                </a:cubicBezTo>
                <a:cubicBezTo>
                  <a:pt x="4705" y="11142"/>
                  <a:pt x="4705" y="11165"/>
                  <a:pt x="4705" y="11189"/>
                </a:cubicBezTo>
                <a:cubicBezTo>
                  <a:pt x="4692" y="11212"/>
                  <a:pt x="4666" y="11165"/>
                  <a:pt x="4654" y="11165"/>
                </a:cubicBezTo>
                <a:cubicBezTo>
                  <a:pt x="4641" y="11142"/>
                  <a:pt x="4628" y="11189"/>
                  <a:pt x="4602" y="11189"/>
                </a:cubicBezTo>
                <a:cubicBezTo>
                  <a:pt x="4577" y="11189"/>
                  <a:pt x="4577" y="11142"/>
                  <a:pt x="4551" y="11119"/>
                </a:cubicBezTo>
                <a:cubicBezTo>
                  <a:pt x="4538" y="11119"/>
                  <a:pt x="4526" y="11119"/>
                  <a:pt x="4500" y="11119"/>
                </a:cubicBezTo>
                <a:cubicBezTo>
                  <a:pt x="4487" y="11095"/>
                  <a:pt x="4449" y="11072"/>
                  <a:pt x="4436" y="11072"/>
                </a:cubicBezTo>
                <a:cubicBezTo>
                  <a:pt x="4410" y="11072"/>
                  <a:pt x="4308" y="11189"/>
                  <a:pt x="4270" y="11259"/>
                </a:cubicBezTo>
                <a:cubicBezTo>
                  <a:pt x="4219" y="11329"/>
                  <a:pt x="4193" y="11375"/>
                  <a:pt x="4180" y="11422"/>
                </a:cubicBezTo>
                <a:cubicBezTo>
                  <a:pt x="4167" y="11469"/>
                  <a:pt x="4167" y="11469"/>
                  <a:pt x="4206" y="11562"/>
                </a:cubicBezTo>
                <a:cubicBezTo>
                  <a:pt x="4244" y="11632"/>
                  <a:pt x="4219" y="11609"/>
                  <a:pt x="4219" y="11656"/>
                </a:cubicBezTo>
                <a:cubicBezTo>
                  <a:pt x="4206" y="11702"/>
                  <a:pt x="4193" y="11749"/>
                  <a:pt x="4167" y="11842"/>
                </a:cubicBezTo>
                <a:cubicBezTo>
                  <a:pt x="4142" y="11959"/>
                  <a:pt x="4155" y="12006"/>
                  <a:pt x="4180" y="12123"/>
                </a:cubicBezTo>
                <a:cubicBezTo>
                  <a:pt x="4219" y="12216"/>
                  <a:pt x="4244" y="12286"/>
                  <a:pt x="4270" y="12333"/>
                </a:cubicBezTo>
                <a:cubicBezTo>
                  <a:pt x="4283" y="12380"/>
                  <a:pt x="4308" y="12426"/>
                  <a:pt x="4321" y="12450"/>
                </a:cubicBezTo>
                <a:cubicBezTo>
                  <a:pt x="4347" y="12450"/>
                  <a:pt x="4347" y="12473"/>
                  <a:pt x="4359" y="12473"/>
                </a:cubicBezTo>
                <a:cubicBezTo>
                  <a:pt x="4372" y="12496"/>
                  <a:pt x="4372" y="12496"/>
                  <a:pt x="4398" y="12496"/>
                </a:cubicBezTo>
                <a:cubicBezTo>
                  <a:pt x="4436" y="12473"/>
                  <a:pt x="4462" y="12450"/>
                  <a:pt x="4487" y="12450"/>
                </a:cubicBezTo>
                <a:cubicBezTo>
                  <a:pt x="4513" y="12450"/>
                  <a:pt x="4526" y="12450"/>
                  <a:pt x="4538" y="12473"/>
                </a:cubicBezTo>
                <a:cubicBezTo>
                  <a:pt x="4551" y="12496"/>
                  <a:pt x="4551" y="12473"/>
                  <a:pt x="4551" y="12473"/>
                </a:cubicBezTo>
                <a:cubicBezTo>
                  <a:pt x="4551" y="12450"/>
                  <a:pt x="4564" y="12403"/>
                  <a:pt x="4577" y="12403"/>
                </a:cubicBezTo>
                <a:cubicBezTo>
                  <a:pt x="4577" y="12380"/>
                  <a:pt x="4602" y="12310"/>
                  <a:pt x="4615" y="12263"/>
                </a:cubicBezTo>
                <a:cubicBezTo>
                  <a:pt x="4615" y="12216"/>
                  <a:pt x="4615" y="12123"/>
                  <a:pt x="4641" y="12123"/>
                </a:cubicBezTo>
                <a:cubicBezTo>
                  <a:pt x="4679" y="12123"/>
                  <a:pt x="4743" y="12099"/>
                  <a:pt x="4807" y="12099"/>
                </a:cubicBezTo>
                <a:cubicBezTo>
                  <a:pt x="4858" y="12099"/>
                  <a:pt x="4833" y="12146"/>
                  <a:pt x="4820" y="12216"/>
                </a:cubicBezTo>
                <a:cubicBezTo>
                  <a:pt x="4807" y="12263"/>
                  <a:pt x="4794" y="12286"/>
                  <a:pt x="4794" y="12310"/>
                </a:cubicBezTo>
                <a:cubicBezTo>
                  <a:pt x="4794" y="12356"/>
                  <a:pt x="4807" y="12356"/>
                  <a:pt x="4782" y="12380"/>
                </a:cubicBezTo>
                <a:cubicBezTo>
                  <a:pt x="4769" y="12403"/>
                  <a:pt x="4782" y="12380"/>
                  <a:pt x="4769" y="12403"/>
                </a:cubicBezTo>
                <a:cubicBezTo>
                  <a:pt x="4769" y="12426"/>
                  <a:pt x="4730" y="12450"/>
                  <a:pt x="4743" y="12450"/>
                </a:cubicBezTo>
                <a:cubicBezTo>
                  <a:pt x="4743" y="12450"/>
                  <a:pt x="4756" y="12496"/>
                  <a:pt x="4756" y="12520"/>
                </a:cubicBezTo>
                <a:cubicBezTo>
                  <a:pt x="4756" y="12543"/>
                  <a:pt x="4743" y="12566"/>
                  <a:pt x="4743" y="12613"/>
                </a:cubicBezTo>
                <a:cubicBezTo>
                  <a:pt x="4743" y="12660"/>
                  <a:pt x="4692" y="12730"/>
                  <a:pt x="4692" y="12730"/>
                </a:cubicBezTo>
                <a:cubicBezTo>
                  <a:pt x="4692" y="12730"/>
                  <a:pt x="4705" y="12753"/>
                  <a:pt x="4743" y="12753"/>
                </a:cubicBezTo>
                <a:cubicBezTo>
                  <a:pt x="4769" y="12753"/>
                  <a:pt x="4820" y="12753"/>
                  <a:pt x="4846" y="12777"/>
                </a:cubicBezTo>
                <a:cubicBezTo>
                  <a:pt x="4884" y="12823"/>
                  <a:pt x="4948" y="12753"/>
                  <a:pt x="4999" y="12800"/>
                </a:cubicBezTo>
                <a:cubicBezTo>
                  <a:pt x="5050" y="12847"/>
                  <a:pt x="5038" y="12870"/>
                  <a:pt x="5038" y="12917"/>
                </a:cubicBezTo>
                <a:cubicBezTo>
                  <a:pt x="5038" y="12963"/>
                  <a:pt x="5038" y="13103"/>
                  <a:pt x="5038" y="13127"/>
                </a:cubicBezTo>
                <a:cubicBezTo>
                  <a:pt x="5038" y="13174"/>
                  <a:pt x="5012" y="13267"/>
                  <a:pt x="4999" y="13314"/>
                </a:cubicBezTo>
                <a:cubicBezTo>
                  <a:pt x="4986" y="13384"/>
                  <a:pt x="5038" y="13430"/>
                  <a:pt x="5076" y="13500"/>
                </a:cubicBezTo>
                <a:cubicBezTo>
                  <a:pt x="5127" y="13547"/>
                  <a:pt x="5165" y="13570"/>
                  <a:pt x="5191" y="13570"/>
                </a:cubicBezTo>
                <a:cubicBezTo>
                  <a:pt x="5204" y="13594"/>
                  <a:pt x="5255" y="13524"/>
                  <a:pt x="5332" y="13524"/>
                </a:cubicBezTo>
                <a:cubicBezTo>
                  <a:pt x="5409" y="13524"/>
                  <a:pt x="5434" y="13664"/>
                  <a:pt x="5434" y="13664"/>
                </a:cubicBezTo>
                <a:cubicBezTo>
                  <a:pt x="5434" y="13664"/>
                  <a:pt x="5434" y="13570"/>
                  <a:pt x="5473" y="13477"/>
                </a:cubicBezTo>
                <a:cubicBezTo>
                  <a:pt x="5511" y="13384"/>
                  <a:pt x="5511" y="13337"/>
                  <a:pt x="5562" y="13314"/>
                </a:cubicBezTo>
                <a:cubicBezTo>
                  <a:pt x="5601" y="13290"/>
                  <a:pt x="5626" y="13267"/>
                  <a:pt x="5703" y="13244"/>
                </a:cubicBezTo>
                <a:cubicBezTo>
                  <a:pt x="5780" y="13197"/>
                  <a:pt x="5754" y="13220"/>
                  <a:pt x="5805" y="13220"/>
                </a:cubicBezTo>
                <a:cubicBezTo>
                  <a:pt x="5844" y="13244"/>
                  <a:pt x="5933" y="13244"/>
                  <a:pt x="6023" y="13290"/>
                </a:cubicBezTo>
                <a:cubicBezTo>
                  <a:pt x="6112" y="13337"/>
                  <a:pt x="6266" y="13360"/>
                  <a:pt x="6317" y="13407"/>
                </a:cubicBezTo>
                <a:cubicBezTo>
                  <a:pt x="6368" y="13454"/>
                  <a:pt x="6394" y="13570"/>
                  <a:pt x="6445" y="13664"/>
                </a:cubicBezTo>
                <a:cubicBezTo>
                  <a:pt x="6509" y="13757"/>
                  <a:pt x="6573" y="13827"/>
                  <a:pt x="6599" y="13874"/>
                </a:cubicBezTo>
                <a:cubicBezTo>
                  <a:pt x="6637" y="13921"/>
                  <a:pt x="6803" y="13967"/>
                  <a:pt x="6842" y="13991"/>
                </a:cubicBezTo>
                <a:cubicBezTo>
                  <a:pt x="6867" y="14014"/>
                  <a:pt x="6919" y="14131"/>
                  <a:pt x="6931" y="14201"/>
                </a:cubicBezTo>
                <a:cubicBezTo>
                  <a:pt x="6931" y="14271"/>
                  <a:pt x="6970" y="14294"/>
                  <a:pt x="7021" y="14341"/>
                </a:cubicBezTo>
                <a:cubicBezTo>
                  <a:pt x="7072" y="14364"/>
                  <a:pt x="7085" y="14411"/>
                  <a:pt x="7123" y="14528"/>
                </a:cubicBezTo>
                <a:cubicBezTo>
                  <a:pt x="7149" y="14645"/>
                  <a:pt x="7136" y="14691"/>
                  <a:pt x="7187" y="14715"/>
                </a:cubicBezTo>
                <a:cubicBezTo>
                  <a:pt x="7226" y="14738"/>
                  <a:pt x="7546" y="14902"/>
                  <a:pt x="7622" y="14948"/>
                </a:cubicBezTo>
                <a:cubicBezTo>
                  <a:pt x="7699" y="15018"/>
                  <a:pt x="7801" y="15158"/>
                  <a:pt x="7827" y="15182"/>
                </a:cubicBezTo>
                <a:cubicBezTo>
                  <a:pt x="7853" y="15205"/>
                  <a:pt x="7904" y="15158"/>
                  <a:pt x="7917" y="15182"/>
                </a:cubicBezTo>
                <a:cubicBezTo>
                  <a:pt x="7942" y="15205"/>
                  <a:pt x="7917" y="15322"/>
                  <a:pt x="7942" y="15392"/>
                </a:cubicBezTo>
                <a:cubicBezTo>
                  <a:pt x="7968" y="15485"/>
                  <a:pt x="7968" y="15485"/>
                  <a:pt x="7955" y="15555"/>
                </a:cubicBezTo>
                <a:cubicBezTo>
                  <a:pt x="7929" y="15602"/>
                  <a:pt x="7865" y="15742"/>
                  <a:pt x="7840" y="15812"/>
                </a:cubicBezTo>
                <a:cubicBezTo>
                  <a:pt x="7827" y="15882"/>
                  <a:pt x="7763" y="15929"/>
                  <a:pt x="7738" y="15976"/>
                </a:cubicBezTo>
                <a:cubicBezTo>
                  <a:pt x="7712" y="15999"/>
                  <a:pt x="7686" y="15976"/>
                  <a:pt x="7712" y="16022"/>
                </a:cubicBezTo>
                <a:cubicBezTo>
                  <a:pt x="7738" y="16092"/>
                  <a:pt x="7712" y="16139"/>
                  <a:pt x="7686" y="16186"/>
                </a:cubicBezTo>
                <a:cubicBezTo>
                  <a:pt x="7661" y="16233"/>
                  <a:pt x="7686" y="16233"/>
                  <a:pt x="7686" y="16419"/>
                </a:cubicBezTo>
                <a:cubicBezTo>
                  <a:pt x="7674" y="16583"/>
                  <a:pt x="7686" y="16770"/>
                  <a:pt x="7674" y="16840"/>
                </a:cubicBezTo>
                <a:cubicBezTo>
                  <a:pt x="7661" y="16910"/>
                  <a:pt x="7597" y="16770"/>
                  <a:pt x="7533" y="16933"/>
                </a:cubicBezTo>
                <a:cubicBezTo>
                  <a:pt x="7456" y="17097"/>
                  <a:pt x="7443" y="17213"/>
                  <a:pt x="7405" y="17237"/>
                </a:cubicBezTo>
                <a:cubicBezTo>
                  <a:pt x="7354" y="17260"/>
                  <a:pt x="7264" y="17353"/>
                  <a:pt x="7226" y="17400"/>
                </a:cubicBezTo>
                <a:cubicBezTo>
                  <a:pt x="7200" y="17447"/>
                  <a:pt x="7187" y="17470"/>
                  <a:pt x="7162" y="17564"/>
                </a:cubicBezTo>
                <a:cubicBezTo>
                  <a:pt x="7149" y="17634"/>
                  <a:pt x="7123" y="17820"/>
                  <a:pt x="7098" y="17914"/>
                </a:cubicBezTo>
                <a:cubicBezTo>
                  <a:pt x="7085" y="18031"/>
                  <a:pt x="7047" y="18077"/>
                  <a:pt x="6957" y="18217"/>
                </a:cubicBezTo>
                <a:cubicBezTo>
                  <a:pt x="6880" y="18358"/>
                  <a:pt x="6842" y="18498"/>
                  <a:pt x="6778" y="18614"/>
                </a:cubicBezTo>
                <a:cubicBezTo>
                  <a:pt x="6727" y="18731"/>
                  <a:pt x="6739" y="18708"/>
                  <a:pt x="6727" y="18708"/>
                </a:cubicBezTo>
                <a:cubicBezTo>
                  <a:pt x="6701" y="18778"/>
                  <a:pt x="6586" y="18638"/>
                  <a:pt x="6611" y="18708"/>
                </a:cubicBezTo>
                <a:cubicBezTo>
                  <a:pt x="6637" y="18754"/>
                  <a:pt x="6599" y="18708"/>
                  <a:pt x="6624" y="18754"/>
                </a:cubicBezTo>
                <a:cubicBezTo>
                  <a:pt x="6637" y="18825"/>
                  <a:pt x="6650" y="18848"/>
                  <a:pt x="6611" y="18941"/>
                </a:cubicBezTo>
                <a:cubicBezTo>
                  <a:pt x="6573" y="19035"/>
                  <a:pt x="6522" y="19011"/>
                  <a:pt x="6483" y="19035"/>
                </a:cubicBezTo>
                <a:cubicBezTo>
                  <a:pt x="6458" y="19035"/>
                  <a:pt x="6407" y="18965"/>
                  <a:pt x="6407" y="18988"/>
                </a:cubicBezTo>
                <a:cubicBezTo>
                  <a:pt x="6394" y="19035"/>
                  <a:pt x="6381" y="19128"/>
                  <a:pt x="6356" y="19151"/>
                </a:cubicBezTo>
                <a:cubicBezTo>
                  <a:pt x="6330" y="19175"/>
                  <a:pt x="6253" y="19222"/>
                  <a:pt x="6266" y="19222"/>
                </a:cubicBezTo>
                <a:cubicBezTo>
                  <a:pt x="6292" y="19502"/>
                  <a:pt x="6356" y="19548"/>
                  <a:pt x="6292" y="19525"/>
                </a:cubicBezTo>
                <a:cubicBezTo>
                  <a:pt x="6087" y="19502"/>
                  <a:pt x="6228" y="19408"/>
                  <a:pt x="6100" y="19922"/>
                </a:cubicBezTo>
                <a:cubicBezTo>
                  <a:pt x="6074" y="20015"/>
                  <a:pt x="6048" y="19969"/>
                  <a:pt x="6061" y="20062"/>
                </a:cubicBezTo>
                <a:cubicBezTo>
                  <a:pt x="6061" y="20156"/>
                  <a:pt x="6061" y="20226"/>
                  <a:pt x="6087" y="20296"/>
                </a:cubicBezTo>
                <a:cubicBezTo>
                  <a:pt x="6112" y="20342"/>
                  <a:pt x="6100" y="20342"/>
                  <a:pt x="6048" y="20436"/>
                </a:cubicBezTo>
                <a:cubicBezTo>
                  <a:pt x="5997" y="20506"/>
                  <a:pt x="5997" y="20506"/>
                  <a:pt x="5946" y="20623"/>
                </a:cubicBezTo>
                <a:cubicBezTo>
                  <a:pt x="5908" y="20739"/>
                  <a:pt x="5869" y="20739"/>
                  <a:pt x="5882" y="20833"/>
                </a:cubicBezTo>
                <a:cubicBezTo>
                  <a:pt x="5895" y="20926"/>
                  <a:pt x="5908" y="21066"/>
                  <a:pt x="5933" y="21183"/>
                </a:cubicBezTo>
                <a:cubicBezTo>
                  <a:pt x="5959" y="21323"/>
                  <a:pt x="6010" y="21300"/>
                  <a:pt x="6100" y="21393"/>
                </a:cubicBezTo>
                <a:cubicBezTo>
                  <a:pt x="6176" y="21487"/>
                  <a:pt x="6189" y="21440"/>
                  <a:pt x="6228" y="21463"/>
                </a:cubicBezTo>
                <a:cubicBezTo>
                  <a:pt x="6279" y="21487"/>
                  <a:pt x="6202" y="21487"/>
                  <a:pt x="6125" y="21510"/>
                </a:cubicBezTo>
                <a:cubicBezTo>
                  <a:pt x="6048" y="21533"/>
                  <a:pt x="5997" y="21580"/>
                  <a:pt x="5946" y="21557"/>
                </a:cubicBezTo>
                <a:cubicBezTo>
                  <a:pt x="5895" y="21533"/>
                  <a:pt x="5780" y="21393"/>
                  <a:pt x="5728" y="21346"/>
                </a:cubicBezTo>
                <a:cubicBezTo>
                  <a:pt x="5690" y="21276"/>
                  <a:pt x="5626" y="21183"/>
                  <a:pt x="5601" y="21090"/>
                </a:cubicBezTo>
                <a:cubicBezTo>
                  <a:pt x="5575" y="20996"/>
                  <a:pt x="5562" y="20903"/>
                  <a:pt x="5524" y="20763"/>
                </a:cubicBezTo>
                <a:cubicBezTo>
                  <a:pt x="5498" y="20623"/>
                  <a:pt x="5511" y="20553"/>
                  <a:pt x="5524" y="20249"/>
                </a:cubicBezTo>
                <a:cubicBezTo>
                  <a:pt x="5549" y="19945"/>
                  <a:pt x="5549" y="19735"/>
                  <a:pt x="5575" y="19572"/>
                </a:cubicBezTo>
                <a:cubicBezTo>
                  <a:pt x="5601" y="19408"/>
                  <a:pt x="5665" y="18708"/>
                  <a:pt x="5690" y="18521"/>
                </a:cubicBezTo>
                <a:cubicBezTo>
                  <a:pt x="5703" y="18358"/>
                  <a:pt x="5792" y="17610"/>
                  <a:pt x="5805" y="17494"/>
                </a:cubicBezTo>
                <a:cubicBezTo>
                  <a:pt x="5805" y="17377"/>
                  <a:pt x="5818" y="17283"/>
                  <a:pt x="5831" y="17167"/>
                </a:cubicBezTo>
                <a:cubicBezTo>
                  <a:pt x="5844" y="17050"/>
                  <a:pt x="5831" y="16816"/>
                  <a:pt x="5831" y="16816"/>
                </a:cubicBezTo>
                <a:cubicBezTo>
                  <a:pt x="5831" y="16793"/>
                  <a:pt x="5831" y="16793"/>
                  <a:pt x="5805" y="16676"/>
                </a:cubicBezTo>
                <a:cubicBezTo>
                  <a:pt x="5792" y="16583"/>
                  <a:pt x="5754" y="16536"/>
                  <a:pt x="5716" y="16489"/>
                </a:cubicBezTo>
                <a:cubicBezTo>
                  <a:pt x="5677" y="16443"/>
                  <a:pt x="5626" y="16373"/>
                  <a:pt x="5588" y="16326"/>
                </a:cubicBezTo>
                <a:cubicBezTo>
                  <a:pt x="5562" y="16279"/>
                  <a:pt x="5511" y="16233"/>
                  <a:pt x="5485" y="16139"/>
                </a:cubicBezTo>
                <a:cubicBezTo>
                  <a:pt x="5447" y="16069"/>
                  <a:pt x="5409" y="15906"/>
                  <a:pt x="5396" y="15836"/>
                </a:cubicBezTo>
                <a:cubicBezTo>
                  <a:pt x="5383" y="15766"/>
                  <a:pt x="5319" y="15532"/>
                  <a:pt x="5255" y="15369"/>
                </a:cubicBezTo>
                <a:cubicBezTo>
                  <a:pt x="5191" y="15205"/>
                  <a:pt x="5191" y="15205"/>
                  <a:pt x="5165" y="15042"/>
                </a:cubicBezTo>
                <a:cubicBezTo>
                  <a:pt x="5127" y="14878"/>
                  <a:pt x="5191" y="14855"/>
                  <a:pt x="5204" y="14761"/>
                </a:cubicBezTo>
                <a:cubicBezTo>
                  <a:pt x="5204" y="14668"/>
                  <a:pt x="5242" y="14575"/>
                  <a:pt x="5281" y="14458"/>
                </a:cubicBezTo>
                <a:cubicBezTo>
                  <a:pt x="5319" y="14318"/>
                  <a:pt x="5370" y="14271"/>
                  <a:pt x="5396" y="14154"/>
                </a:cubicBezTo>
                <a:cubicBezTo>
                  <a:pt x="5434" y="14038"/>
                  <a:pt x="5409" y="14038"/>
                  <a:pt x="5396" y="13921"/>
                </a:cubicBezTo>
                <a:cubicBezTo>
                  <a:pt x="5383" y="13804"/>
                  <a:pt x="5396" y="13827"/>
                  <a:pt x="5383" y="13757"/>
                </a:cubicBezTo>
                <a:cubicBezTo>
                  <a:pt x="5357" y="13687"/>
                  <a:pt x="5357" y="13617"/>
                  <a:pt x="5332" y="13594"/>
                </a:cubicBezTo>
                <a:cubicBezTo>
                  <a:pt x="5319" y="13570"/>
                  <a:pt x="5293" y="13570"/>
                  <a:pt x="5281" y="13594"/>
                </a:cubicBezTo>
                <a:cubicBezTo>
                  <a:pt x="5255" y="13641"/>
                  <a:pt x="5229" y="13734"/>
                  <a:pt x="5217" y="13734"/>
                </a:cubicBezTo>
                <a:cubicBezTo>
                  <a:pt x="5191" y="13734"/>
                  <a:pt x="5191" y="13711"/>
                  <a:pt x="5178" y="13687"/>
                </a:cubicBezTo>
                <a:cubicBezTo>
                  <a:pt x="5165" y="13664"/>
                  <a:pt x="5114" y="13664"/>
                  <a:pt x="5101" y="13641"/>
                </a:cubicBezTo>
                <a:cubicBezTo>
                  <a:pt x="5101" y="13617"/>
                  <a:pt x="5076" y="13617"/>
                  <a:pt x="5050" y="13594"/>
                </a:cubicBezTo>
                <a:cubicBezTo>
                  <a:pt x="5038" y="13594"/>
                  <a:pt x="4961" y="13524"/>
                  <a:pt x="4948" y="13500"/>
                </a:cubicBezTo>
                <a:cubicBezTo>
                  <a:pt x="4922" y="13454"/>
                  <a:pt x="4910" y="13384"/>
                  <a:pt x="4910" y="13314"/>
                </a:cubicBezTo>
                <a:cubicBezTo>
                  <a:pt x="4910" y="13244"/>
                  <a:pt x="4871" y="13197"/>
                  <a:pt x="4782" y="13103"/>
                </a:cubicBezTo>
                <a:cubicBezTo>
                  <a:pt x="4705" y="12987"/>
                  <a:pt x="4666" y="12987"/>
                  <a:pt x="4564" y="12940"/>
                </a:cubicBezTo>
                <a:cubicBezTo>
                  <a:pt x="4474" y="12893"/>
                  <a:pt x="4423" y="12753"/>
                  <a:pt x="4398" y="12730"/>
                </a:cubicBezTo>
                <a:cubicBezTo>
                  <a:pt x="4359" y="12683"/>
                  <a:pt x="4372" y="12660"/>
                  <a:pt x="4295" y="12660"/>
                </a:cubicBezTo>
                <a:cubicBezTo>
                  <a:pt x="4219" y="12683"/>
                  <a:pt x="4129" y="12613"/>
                  <a:pt x="4078" y="12566"/>
                </a:cubicBezTo>
                <a:cubicBezTo>
                  <a:pt x="4014" y="12520"/>
                  <a:pt x="3924" y="12496"/>
                  <a:pt x="3873" y="12450"/>
                </a:cubicBezTo>
                <a:cubicBezTo>
                  <a:pt x="3835" y="12403"/>
                  <a:pt x="3758" y="12380"/>
                  <a:pt x="3732" y="12263"/>
                </a:cubicBezTo>
                <a:cubicBezTo>
                  <a:pt x="3694" y="12123"/>
                  <a:pt x="3707" y="12169"/>
                  <a:pt x="3719" y="12076"/>
                </a:cubicBezTo>
                <a:cubicBezTo>
                  <a:pt x="3732" y="11959"/>
                  <a:pt x="3643" y="11866"/>
                  <a:pt x="3592" y="11772"/>
                </a:cubicBezTo>
                <a:cubicBezTo>
                  <a:pt x="3540" y="11679"/>
                  <a:pt x="3502" y="11656"/>
                  <a:pt x="3476" y="11539"/>
                </a:cubicBezTo>
                <a:cubicBezTo>
                  <a:pt x="3451" y="11399"/>
                  <a:pt x="3412" y="11422"/>
                  <a:pt x="3361" y="11329"/>
                </a:cubicBezTo>
                <a:cubicBezTo>
                  <a:pt x="3310" y="11235"/>
                  <a:pt x="3310" y="11119"/>
                  <a:pt x="3284" y="11025"/>
                </a:cubicBezTo>
                <a:cubicBezTo>
                  <a:pt x="3272" y="10932"/>
                  <a:pt x="3131" y="10768"/>
                  <a:pt x="3131" y="10768"/>
                </a:cubicBezTo>
                <a:cubicBezTo>
                  <a:pt x="3131" y="10768"/>
                  <a:pt x="3169" y="10955"/>
                  <a:pt x="3182" y="11025"/>
                </a:cubicBezTo>
                <a:cubicBezTo>
                  <a:pt x="3195" y="11072"/>
                  <a:pt x="3233" y="11235"/>
                  <a:pt x="3272" y="11375"/>
                </a:cubicBezTo>
                <a:cubicBezTo>
                  <a:pt x="3323" y="11492"/>
                  <a:pt x="3348" y="11516"/>
                  <a:pt x="3387" y="11632"/>
                </a:cubicBezTo>
                <a:cubicBezTo>
                  <a:pt x="3425" y="11772"/>
                  <a:pt x="3400" y="11842"/>
                  <a:pt x="3387" y="11796"/>
                </a:cubicBezTo>
                <a:cubicBezTo>
                  <a:pt x="3361" y="11749"/>
                  <a:pt x="3310" y="11726"/>
                  <a:pt x="3310" y="11656"/>
                </a:cubicBezTo>
                <a:cubicBezTo>
                  <a:pt x="3310" y="11609"/>
                  <a:pt x="3297" y="11562"/>
                  <a:pt x="3284" y="11539"/>
                </a:cubicBezTo>
                <a:cubicBezTo>
                  <a:pt x="3272" y="11492"/>
                  <a:pt x="3220" y="11422"/>
                  <a:pt x="3169" y="11352"/>
                </a:cubicBezTo>
                <a:cubicBezTo>
                  <a:pt x="3118" y="11282"/>
                  <a:pt x="3080" y="11235"/>
                  <a:pt x="3105" y="11235"/>
                </a:cubicBezTo>
                <a:cubicBezTo>
                  <a:pt x="3144" y="11235"/>
                  <a:pt x="3195" y="11305"/>
                  <a:pt x="3182" y="11259"/>
                </a:cubicBezTo>
                <a:cubicBezTo>
                  <a:pt x="3169" y="11235"/>
                  <a:pt x="3118" y="11119"/>
                  <a:pt x="3080" y="11049"/>
                </a:cubicBezTo>
                <a:cubicBezTo>
                  <a:pt x="3054" y="10955"/>
                  <a:pt x="3054" y="10885"/>
                  <a:pt x="3016" y="10745"/>
                </a:cubicBezTo>
                <a:cubicBezTo>
                  <a:pt x="2990" y="10605"/>
                  <a:pt x="2888" y="10488"/>
                  <a:pt x="2837" y="10488"/>
                </a:cubicBezTo>
                <a:cubicBezTo>
                  <a:pt x="2785" y="10465"/>
                  <a:pt x="2773" y="10418"/>
                  <a:pt x="2760" y="10325"/>
                </a:cubicBezTo>
                <a:cubicBezTo>
                  <a:pt x="2734" y="10231"/>
                  <a:pt x="2734" y="10138"/>
                  <a:pt x="2709" y="10068"/>
                </a:cubicBezTo>
                <a:cubicBezTo>
                  <a:pt x="2696" y="9998"/>
                  <a:pt x="2593" y="9741"/>
                  <a:pt x="2593" y="9647"/>
                </a:cubicBezTo>
                <a:cubicBezTo>
                  <a:pt x="2593" y="9554"/>
                  <a:pt x="2555" y="9274"/>
                  <a:pt x="2593" y="9110"/>
                </a:cubicBezTo>
                <a:cubicBezTo>
                  <a:pt x="2632" y="8970"/>
                  <a:pt x="2619" y="8620"/>
                  <a:pt x="2619" y="8550"/>
                </a:cubicBezTo>
                <a:cubicBezTo>
                  <a:pt x="2606" y="8480"/>
                  <a:pt x="2555" y="8363"/>
                  <a:pt x="2555" y="8293"/>
                </a:cubicBezTo>
                <a:cubicBezTo>
                  <a:pt x="2555" y="8246"/>
                  <a:pt x="2581" y="8293"/>
                  <a:pt x="2619" y="8293"/>
                </a:cubicBezTo>
                <a:cubicBezTo>
                  <a:pt x="2645" y="8316"/>
                  <a:pt x="2696" y="8363"/>
                  <a:pt x="2696" y="8363"/>
                </a:cubicBezTo>
                <a:cubicBezTo>
                  <a:pt x="2696" y="8363"/>
                  <a:pt x="2657" y="8200"/>
                  <a:pt x="2632" y="8153"/>
                </a:cubicBezTo>
                <a:cubicBezTo>
                  <a:pt x="2593" y="8106"/>
                  <a:pt x="2517" y="8036"/>
                  <a:pt x="2478" y="8013"/>
                </a:cubicBezTo>
                <a:cubicBezTo>
                  <a:pt x="2440" y="7990"/>
                  <a:pt x="2401" y="7966"/>
                  <a:pt x="2376" y="7919"/>
                </a:cubicBezTo>
                <a:cubicBezTo>
                  <a:pt x="2363" y="7873"/>
                  <a:pt x="2338" y="7779"/>
                  <a:pt x="2325" y="7733"/>
                </a:cubicBezTo>
                <a:cubicBezTo>
                  <a:pt x="2312" y="7686"/>
                  <a:pt x="2248" y="7639"/>
                  <a:pt x="2235" y="7593"/>
                </a:cubicBezTo>
                <a:cubicBezTo>
                  <a:pt x="2222" y="7546"/>
                  <a:pt x="2222" y="7429"/>
                  <a:pt x="2210" y="7382"/>
                </a:cubicBezTo>
                <a:cubicBezTo>
                  <a:pt x="2184" y="7336"/>
                  <a:pt x="2158" y="7312"/>
                  <a:pt x="2133" y="7336"/>
                </a:cubicBezTo>
                <a:cubicBezTo>
                  <a:pt x="2094" y="7359"/>
                  <a:pt x="2082" y="7289"/>
                  <a:pt x="2056" y="7219"/>
                </a:cubicBezTo>
                <a:cubicBezTo>
                  <a:pt x="2043" y="7149"/>
                  <a:pt x="1979" y="7102"/>
                  <a:pt x="1966" y="7102"/>
                </a:cubicBezTo>
                <a:cubicBezTo>
                  <a:pt x="1954" y="7102"/>
                  <a:pt x="1902" y="6962"/>
                  <a:pt x="1890" y="6939"/>
                </a:cubicBezTo>
                <a:cubicBezTo>
                  <a:pt x="1890" y="6892"/>
                  <a:pt x="1800" y="6729"/>
                  <a:pt x="1774" y="6682"/>
                </a:cubicBezTo>
                <a:cubicBezTo>
                  <a:pt x="1749" y="6658"/>
                  <a:pt x="1480" y="6495"/>
                  <a:pt x="1467" y="6495"/>
                </a:cubicBezTo>
                <a:cubicBezTo>
                  <a:pt x="1467" y="6495"/>
                  <a:pt x="1391" y="6518"/>
                  <a:pt x="1365" y="6495"/>
                </a:cubicBezTo>
                <a:cubicBezTo>
                  <a:pt x="1339" y="6495"/>
                  <a:pt x="1275" y="6378"/>
                  <a:pt x="1237" y="6355"/>
                </a:cubicBezTo>
                <a:cubicBezTo>
                  <a:pt x="1199" y="6332"/>
                  <a:pt x="1173" y="6378"/>
                  <a:pt x="1160" y="6448"/>
                </a:cubicBezTo>
                <a:cubicBezTo>
                  <a:pt x="1135" y="6542"/>
                  <a:pt x="1058" y="6658"/>
                  <a:pt x="1007" y="6705"/>
                </a:cubicBezTo>
                <a:cubicBezTo>
                  <a:pt x="956" y="6775"/>
                  <a:pt x="917" y="6775"/>
                  <a:pt x="917" y="6752"/>
                </a:cubicBezTo>
                <a:cubicBezTo>
                  <a:pt x="930" y="6729"/>
                  <a:pt x="930" y="6682"/>
                  <a:pt x="943" y="6588"/>
                </a:cubicBezTo>
                <a:cubicBezTo>
                  <a:pt x="956" y="6518"/>
                  <a:pt x="968" y="6518"/>
                  <a:pt x="1019" y="6472"/>
                </a:cubicBezTo>
                <a:cubicBezTo>
                  <a:pt x="1058" y="6425"/>
                  <a:pt x="1058" y="6425"/>
                  <a:pt x="1045" y="6425"/>
                </a:cubicBezTo>
                <a:cubicBezTo>
                  <a:pt x="1019" y="6425"/>
                  <a:pt x="1007" y="6402"/>
                  <a:pt x="1045" y="6378"/>
                </a:cubicBezTo>
                <a:cubicBezTo>
                  <a:pt x="1083" y="6332"/>
                  <a:pt x="1096" y="6332"/>
                  <a:pt x="1096" y="6285"/>
                </a:cubicBezTo>
                <a:cubicBezTo>
                  <a:pt x="1096" y="6262"/>
                  <a:pt x="1019" y="6332"/>
                  <a:pt x="968" y="6402"/>
                </a:cubicBezTo>
                <a:cubicBezTo>
                  <a:pt x="904" y="6495"/>
                  <a:pt x="879" y="6542"/>
                  <a:pt x="828" y="6682"/>
                </a:cubicBezTo>
                <a:cubicBezTo>
                  <a:pt x="789" y="6822"/>
                  <a:pt x="840" y="6775"/>
                  <a:pt x="802" y="6845"/>
                </a:cubicBezTo>
                <a:cubicBezTo>
                  <a:pt x="764" y="6939"/>
                  <a:pt x="636" y="7126"/>
                  <a:pt x="597" y="7196"/>
                </a:cubicBezTo>
                <a:cubicBezTo>
                  <a:pt x="559" y="7266"/>
                  <a:pt x="392" y="7406"/>
                  <a:pt x="328" y="7452"/>
                </a:cubicBezTo>
                <a:cubicBezTo>
                  <a:pt x="265" y="7476"/>
                  <a:pt x="239" y="7499"/>
                  <a:pt x="213" y="7546"/>
                </a:cubicBezTo>
                <a:cubicBezTo>
                  <a:pt x="175" y="7593"/>
                  <a:pt x="98" y="7616"/>
                  <a:pt x="124" y="7569"/>
                </a:cubicBezTo>
                <a:cubicBezTo>
                  <a:pt x="149" y="7546"/>
                  <a:pt x="201" y="7476"/>
                  <a:pt x="239" y="7429"/>
                </a:cubicBezTo>
                <a:cubicBezTo>
                  <a:pt x="265" y="7406"/>
                  <a:pt x="354" y="7336"/>
                  <a:pt x="380" y="7312"/>
                </a:cubicBezTo>
                <a:cubicBezTo>
                  <a:pt x="405" y="7289"/>
                  <a:pt x="482" y="7219"/>
                  <a:pt x="520" y="7149"/>
                </a:cubicBezTo>
                <a:cubicBezTo>
                  <a:pt x="559" y="7055"/>
                  <a:pt x="584" y="6985"/>
                  <a:pt x="597" y="6915"/>
                </a:cubicBezTo>
                <a:cubicBezTo>
                  <a:pt x="623" y="6845"/>
                  <a:pt x="636" y="6799"/>
                  <a:pt x="584" y="6845"/>
                </a:cubicBezTo>
                <a:cubicBezTo>
                  <a:pt x="533" y="6869"/>
                  <a:pt x="482" y="6845"/>
                  <a:pt x="456" y="6845"/>
                </a:cubicBezTo>
                <a:cubicBezTo>
                  <a:pt x="431" y="6822"/>
                  <a:pt x="354" y="6892"/>
                  <a:pt x="328" y="6869"/>
                </a:cubicBezTo>
                <a:cubicBezTo>
                  <a:pt x="316" y="6822"/>
                  <a:pt x="341" y="6752"/>
                  <a:pt x="316" y="6729"/>
                </a:cubicBezTo>
                <a:cubicBezTo>
                  <a:pt x="303" y="6682"/>
                  <a:pt x="252" y="6705"/>
                  <a:pt x="213" y="6705"/>
                </a:cubicBezTo>
                <a:cubicBezTo>
                  <a:pt x="175" y="6682"/>
                  <a:pt x="137" y="6635"/>
                  <a:pt x="137" y="6542"/>
                </a:cubicBezTo>
                <a:cubicBezTo>
                  <a:pt x="137" y="6472"/>
                  <a:pt x="98" y="6378"/>
                  <a:pt x="111" y="6308"/>
                </a:cubicBezTo>
                <a:cubicBezTo>
                  <a:pt x="137" y="6238"/>
                  <a:pt x="162" y="6238"/>
                  <a:pt x="201" y="6191"/>
                </a:cubicBezTo>
                <a:cubicBezTo>
                  <a:pt x="226" y="6145"/>
                  <a:pt x="316" y="6098"/>
                  <a:pt x="328" y="6098"/>
                </a:cubicBezTo>
                <a:cubicBezTo>
                  <a:pt x="354" y="6098"/>
                  <a:pt x="367" y="6075"/>
                  <a:pt x="392" y="6028"/>
                </a:cubicBezTo>
                <a:cubicBezTo>
                  <a:pt x="405" y="6005"/>
                  <a:pt x="354" y="5911"/>
                  <a:pt x="354" y="5911"/>
                </a:cubicBezTo>
                <a:cubicBezTo>
                  <a:pt x="354" y="5911"/>
                  <a:pt x="354" y="5888"/>
                  <a:pt x="380" y="5865"/>
                </a:cubicBezTo>
                <a:cubicBezTo>
                  <a:pt x="405" y="5841"/>
                  <a:pt x="392" y="5794"/>
                  <a:pt x="354" y="5794"/>
                </a:cubicBezTo>
                <a:cubicBezTo>
                  <a:pt x="316" y="5818"/>
                  <a:pt x="239" y="5888"/>
                  <a:pt x="188" y="5911"/>
                </a:cubicBezTo>
                <a:cubicBezTo>
                  <a:pt x="137" y="5935"/>
                  <a:pt x="73" y="5911"/>
                  <a:pt x="73" y="5865"/>
                </a:cubicBezTo>
                <a:cubicBezTo>
                  <a:pt x="73" y="5841"/>
                  <a:pt x="85" y="5818"/>
                  <a:pt x="73" y="5771"/>
                </a:cubicBezTo>
                <a:cubicBezTo>
                  <a:pt x="47" y="5748"/>
                  <a:pt x="34" y="5724"/>
                  <a:pt x="47" y="5701"/>
                </a:cubicBezTo>
                <a:cubicBezTo>
                  <a:pt x="73" y="5678"/>
                  <a:pt x="175" y="5584"/>
                  <a:pt x="175" y="5584"/>
                </a:cubicBezTo>
                <a:cubicBezTo>
                  <a:pt x="175" y="5584"/>
                  <a:pt x="213" y="5654"/>
                  <a:pt x="265" y="5654"/>
                </a:cubicBezTo>
                <a:cubicBezTo>
                  <a:pt x="303" y="5678"/>
                  <a:pt x="392" y="5538"/>
                  <a:pt x="392" y="5538"/>
                </a:cubicBezTo>
                <a:cubicBezTo>
                  <a:pt x="328" y="5468"/>
                  <a:pt x="341" y="5444"/>
                  <a:pt x="341" y="5444"/>
                </a:cubicBezTo>
                <a:cubicBezTo>
                  <a:pt x="341" y="5444"/>
                  <a:pt x="252" y="5444"/>
                  <a:pt x="239" y="5421"/>
                </a:cubicBezTo>
                <a:cubicBezTo>
                  <a:pt x="213" y="5398"/>
                  <a:pt x="201" y="5351"/>
                  <a:pt x="201" y="5304"/>
                </a:cubicBezTo>
                <a:cubicBezTo>
                  <a:pt x="201" y="5281"/>
                  <a:pt x="111" y="5234"/>
                  <a:pt x="137" y="5164"/>
                </a:cubicBezTo>
                <a:cubicBezTo>
                  <a:pt x="162" y="5094"/>
                  <a:pt x="201" y="5071"/>
                  <a:pt x="226" y="5001"/>
                </a:cubicBezTo>
                <a:cubicBezTo>
                  <a:pt x="265" y="4930"/>
                  <a:pt x="290" y="4814"/>
                  <a:pt x="367" y="4744"/>
                </a:cubicBezTo>
                <a:cubicBezTo>
                  <a:pt x="456" y="4674"/>
                  <a:pt x="559" y="4604"/>
                  <a:pt x="610" y="4557"/>
                </a:cubicBezTo>
                <a:cubicBezTo>
                  <a:pt x="648" y="4487"/>
                  <a:pt x="674" y="4534"/>
                  <a:pt x="687" y="4557"/>
                </a:cubicBezTo>
                <a:cubicBezTo>
                  <a:pt x="712" y="4557"/>
                  <a:pt x="815" y="4534"/>
                  <a:pt x="853" y="4534"/>
                </a:cubicBezTo>
                <a:cubicBezTo>
                  <a:pt x="904" y="4534"/>
                  <a:pt x="904" y="4627"/>
                  <a:pt x="917" y="4650"/>
                </a:cubicBezTo>
                <a:cubicBezTo>
                  <a:pt x="930" y="4674"/>
                  <a:pt x="1301" y="4697"/>
                  <a:pt x="1301" y="4697"/>
                </a:cubicBezTo>
                <a:cubicBezTo>
                  <a:pt x="1301" y="4697"/>
                  <a:pt x="1621" y="4697"/>
                  <a:pt x="1685" y="4744"/>
                </a:cubicBezTo>
                <a:cubicBezTo>
                  <a:pt x="1736" y="4767"/>
                  <a:pt x="1851" y="4860"/>
                  <a:pt x="1851" y="4860"/>
                </a:cubicBezTo>
                <a:cubicBezTo>
                  <a:pt x="1928" y="4837"/>
                  <a:pt x="1915" y="4674"/>
                  <a:pt x="1966" y="4674"/>
                </a:cubicBezTo>
                <a:close/>
                <a:moveTo>
                  <a:pt x="6164" y="1241"/>
                </a:moveTo>
                <a:cubicBezTo>
                  <a:pt x="6164" y="1241"/>
                  <a:pt x="6125" y="1474"/>
                  <a:pt x="6010" y="1545"/>
                </a:cubicBezTo>
                <a:cubicBezTo>
                  <a:pt x="5882" y="1615"/>
                  <a:pt x="5652" y="1801"/>
                  <a:pt x="5639" y="1801"/>
                </a:cubicBezTo>
                <a:cubicBezTo>
                  <a:pt x="5626" y="1825"/>
                  <a:pt x="5652" y="1942"/>
                  <a:pt x="5677" y="2012"/>
                </a:cubicBezTo>
                <a:cubicBezTo>
                  <a:pt x="5716" y="2082"/>
                  <a:pt x="5741" y="2128"/>
                  <a:pt x="5767" y="2175"/>
                </a:cubicBezTo>
                <a:cubicBezTo>
                  <a:pt x="5805" y="2245"/>
                  <a:pt x="5844" y="2245"/>
                  <a:pt x="5882" y="2315"/>
                </a:cubicBezTo>
                <a:cubicBezTo>
                  <a:pt x="5920" y="2385"/>
                  <a:pt x="5959" y="2362"/>
                  <a:pt x="6061" y="2362"/>
                </a:cubicBezTo>
                <a:cubicBezTo>
                  <a:pt x="6164" y="2362"/>
                  <a:pt x="6138" y="2385"/>
                  <a:pt x="6253" y="2385"/>
                </a:cubicBezTo>
                <a:cubicBezTo>
                  <a:pt x="6368" y="2409"/>
                  <a:pt x="6496" y="2409"/>
                  <a:pt x="6535" y="2479"/>
                </a:cubicBezTo>
                <a:cubicBezTo>
                  <a:pt x="6573" y="2549"/>
                  <a:pt x="6624" y="2806"/>
                  <a:pt x="6663" y="2969"/>
                </a:cubicBezTo>
                <a:cubicBezTo>
                  <a:pt x="6701" y="3109"/>
                  <a:pt x="6765" y="3366"/>
                  <a:pt x="6765" y="3389"/>
                </a:cubicBezTo>
                <a:cubicBezTo>
                  <a:pt x="6765" y="3413"/>
                  <a:pt x="6727" y="3599"/>
                  <a:pt x="6727" y="3623"/>
                </a:cubicBezTo>
                <a:cubicBezTo>
                  <a:pt x="6727" y="3670"/>
                  <a:pt x="6752" y="3716"/>
                  <a:pt x="6765" y="3763"/>
                </a:cubicBezTo>
                <a:cubicBezTo>
                  <a:pt x="6791" y="3786"/>
                  <a:pt x="6778" y="3833"/>
                  <a:pt x="6778" y="3880"/>
                </a:cubicBezTo>
                <a:cubicBezTo>
                  <a:pt x="6765" y="3903"/>
                  <a:pt x="6791" y="3996"/>
                  <a:pt x="6803" y="4020"/>
                </a:cubicBezTo>
                <a:cubicBezTo>
                  <a:pt x="6803" y="4020"/>
                  <a:pt x="6855" y="3926"/>
                  <a:pt x="6893" y="3903"/>
                </a:cubicBezTo>
                <a:cubicBezTo>
                  <a:pt x="6919" y="3880"/>
                  <a:pt x="7008" y="4020"/>
                  <a:pt x="7008" y="4090"/>
                </a:cubicBezTo>
                <a:cubicBezTo>
                  <a:pt x="7008" y="4300"/>
                  <a:pt x="7034" y="4230"/>
                  <a:pt x="6855" y="4463"/>
                </a:cubicBezTo>
                <a:cubicBezTo>
                  <a:pt x="6829" y="4487"/>
                  <a:pt x="6816" y="4720"/>
                  <a:pt x="6829" y="4837"/>
                </a:cubicBezTo>
                <a:cubicBezTo>
                  <a:pt x="6842" y="4954"/>
                  <a:pt x="6893" y="5071"/>
                  <a:pt x="6919" y="5234"/>
                </a:cubicBezTo>
                <a:cubicBezTo>
                  <a:pt x="6957" y="5398"/>
                  <a:pt x="7059" y="5631"/>
                  <a:pt x="7085" y="5724"/>
                </a:cubicBezTo>
                <a:cubicBezTo>
                  <a:pt x="7110" y="5841"/>
                  <a:pt x="7123" y="5981"/>
                  <a:pt x="7200" y="6005"/>
                </a:cubicBezTo>
                <a:cubicBezTo>
                  <a:pt x="7264" y="6051"/>
                  <a:pt x="7328" y="6075"/>
                  <a:pt x="7379" y="6098"/>
                </a:cubicBezTo>
                <a:cubicBezTo>
                  <a:pt x="7430" y="6121"/>
                  <a:pt x="7469" y="6168"/>
                  <a:pt x="7494" y="6075"/>
                </a:cubicBezTo>
                <a:cubicBezTo>
                  <a:pt x="7520" y="5981"/>
                  <a:pt x="7558" y="5654"/>
                  <a:pt x="7610" y="5421"/>
                </a:cubicBezTo>
                <a:cubicBezTo>
                  <a:pt x="7648" y="5187"/>
                  <a:pt x="7597" y="5117"/>
                  <a:pt x="7699" y="5047"/>
                </a:cubicBezTo>
                <a:cubicBezTo>
                  <a:pt x="7789" y="5001"/>
                  <a:pt x="7942" y="4907"/>
                  <a:pt x="7981" y="4860"/>
                </a:cubicBezTo>
                <a:cubicBezTo>
                  <a:pt x="8019" y="4837"/>
                  <a:pt x="8006" y="4604"/>
                  <a:pt x="8096" y="4510"/>
                </a:cubicBezTo>
                <a:cubicBezTo>
                  <a:pt x="8185" y="4440"/>
                  <a:pt x="8198" y="4440"/>
                  <a:pt x="8288" y="4393"/>
                </a:cubicBezTo>
                <a:cubicBezTo>
                  <a:pt x="8377" y="4347"/>
                  <a:pt x="8505" y="4253"/>
                  <a:pt x="8582" y="4137"/>
                </a:cubicBezTo>
                <a:cubicBezTo>
                  <a:pt x="8672" y="4020"/>
                  <a:pt x="8697" y="4090"/>
                  <a:pt x="8736" y="3973"/>
                </a:cubicBezTo>
                <a:cubicBezTo>
                  <a:pt x="8761" y="3880"/>
                  <a:pt x="8697" y="3716"/>
                  <a:pt x="8697" y="3576"/>
                </a:cubicBezTo>
                <a:cubicBezTo>
                  <a:pt x="8684" y="3413"/>
                  <a:pt x="8723" y="3413"/>
                  <a:pt x="8736" y="3273"/>
                </a:cubicBezTo>
                <a:cubicBezTo>
                  <a:pt x="8748" y="3132"/>
                  <a:pt x="8761" y="3039"/>
                  <a:pt x="8825" y="2946"/>
                </a:cubicBezTo>
                <a:cubicBezTo>
                  <a:pt x="8902" y="2852"/>
                  <a:pt x="8940" y="2782"/>
                  <a:pt x="8928" y="2712"/>
                </a:cubicBezTo>
                <a:cubicBezTo>
                  <a:pt x="8915" y="2619"/>
                  <a:pt x="8876" y="2479"/>
                  <a:pt x="8876" y="2385"/>
                </a:cubicBezTo>
                <a:cubicBezTo>
                  <a:pt x="8876" y="2292"/>
                  <a:pt x="8889" y="2338"/>
                  <a:pt x="8864" y="2198"/>
                </a:cubicBezTo>
                <a:cubicBezTo>
                  <a:pt x="8838" y="2058"/>
                  <a:pt x="8838" y="2058"/>
                  <a:pt x="8864" y="1918"/>
                </a:cubicBezTo>
                <a:cubicBezTo>
                  <a:pt x="8889" y="1801"/>
                  <a:pt x="8953" y="1825"/>
                  <a:pt x="8953" y="1778"/>
                </a:cubicBezTo>
                <a:cubicBezTo>
                  <a:pt x="8940" y="1708"/>
                  <a:pt x="8838" y="1638"/>
                  <a:pt x="8838" y="1474"/>
                </a:cubicBezTo>
                <a:cubicBezTo>
                  <a:pt x="8838" y="1311"/>
                  <a:pt x="8851" y="1264"/>
                  <a:pt x="8876" y="1218"/>
                </a:cubicBezTo>
                <a:cubicBezTo>
                  <a:pt x="8889" y="1194"/>
                  <a:pt x="9068" y="937"/>
                  <a:pt x="9081" y="914"/>
                </a:cubicBezTo>
                <a:cubicBezTo>
                  <a:pt x="9094" y="891"/>
                  <a:pt x="9081" y="821"/>
                  <a:pt x="9171" y="751"/>
                </a:cubicBezTo>
                <a:cubicBezTo>
                  <a:pt x="9247" y="657"/>
                  <a:pt x="9286" y="610"/>
                  <a:pt x="9311" y="587"/>
                </a:cubicBezTo>
                <a:cubicBezTo>
                  <a:pt x="9350" y="564"/>
                  <a:pt x="9401" y="564"/>
                  <a:pt x="9299" y="517"/>
                </a:cubicBezTo>
                <a:cubicBezTo>
                  <a:pt x="9196" y="470"/>
                  <a:pt x="9171" y="447"/>
                  <a:pt x="9107" y="447"/>
                </a:cubicBezTo>
                <a:cubicBezTo>
                  <a:pt x="9043" y="470"/>
                  <a:pt x="9017" y="540"/>
                  <a:pt x="8902" y="564"/>
                </a:cubicBezTo>
                <a:cubicBezTo>
                  <a:pt x="8787" y="587"/>
                  <a:pt x="8646" y="681"/>
                  <a:pt x="8646" y="681"/>
                </a:cubicBezTo>
                <a:cubicBezTo>
                  <a:pt x="8646" y="681"/>
                  <a:pt x="8684" y="610"/>
                  <a:pt x="8659" y="540"/>
                </a:cubicBezTo>
                <a:cubicBezTo>
                  <a:pt x="8620" y="494"/>
                  <a:pt x="8748" y="284"/>
                  <a:pt x="8761" y="260"/>
                </a:cubicBezTo>
                <a:cubicBezTo>
                  <a:pt x="8787" y="237"/>
                  <a:pt x="8595" y="143"/>
                  <a:pt x="8505" y="120"/>
                </a:cubicBezTo>
                <a:cubicBezTo>
                  <a:pt x="8403" y="97"/>
                  <a:pt x="8224" y="-20"/>
                  <a:pt x="8109" y="3"/>
                </a:cubicBezTo>
                <a:cubicBezTo>
                  <a:pt x="8006" y="3"/>
                  <a:pt x="7840" y="3"/>
                  <a:pt x="7789" y="50"/>
                </a:cubicBezTo>
                <a:cubicBezTo>
                  <a:pt x="7738" y="73"/>
                  <a:pt x="7738" y="190"/>
                  <a:pt x="7686" y="214"/>
                </a:cubicBezTo>
                <a:cubicBezTo>
                  <a:pt x="7622" y="214"/>
                  <a:pt x="7507" y="143"/>
                  <a:pt x="7418" y="167"/>
                </a:cubicBezTo>
                <a:cubicBezTo>
                  <a:pt x="7328" y="190"/>
                  <a:pt x="7187" y="307"/>
                  <a:pt x="7174" y="307"/>
                </a:cubicBezTo>
                <a:cubicBezTo>
                  <a:pt x="7162" y="307"/>
                  <a:pt x="7226" y="400"/>
                  <a:pt x="7277" y="400"/>
                </a:cubicBezTo>
                <a:cubicBezTo>
                  <a:pt x="7328" y="424"/>
                  <a:pt x="7379" y="587"/>
                  <a:pt x="7379" y="587"/>
                </a:cubicBezTo>
                <a:cubicBezTo>
                  <a:pt x="7379" y="587"/>
                  <a:pt x="7264" y="517"/>
                  <a:pt x="7136" y="470"/>
                </a:cubicBezTo>
                <a:cubicBezTo>
                  <a:pt x="7008" y="400"/>
                  <a:pt x="6867" y="470"/>
                  <a:pt x="6816" y="494"/>
                </a:cubicBezTo>
                <a:cubicBezTo>
                  <a:pt x="6765" y="517"/>
                  <a:pt x="6701" y="564"/>
                  <a:pt x="6599" y="564"/>
                </a:cubicBezTo>
                <a:cubicBezTo>
                  <a:pt x="6496" y="587"/>
                  <a:pt x="6381" y="727"/>
                  <a:pt x="6317" y="797"/>
                </a:cubicBezTo>
                <a:cubicBezTo>
                  <a:pt x="6266" y="867"/>
                  <a:pt x="6087" y="1054"/>
                  <a:pt x="6036" y="1101"/>
                </a:cubicBezTo>
                <a:cubicBezTo>
                  <a:pt x="5997" y="1148"/>
                  <a:pt x="6010" y="1171"/>
                  <a:pt x="6061" y="1194"/>
                </a:cubicBezTo>
                <a:cubicBezTo>
                  <a:pt x="6112" y="1218"/>
                  <a:pt x="6164" y="1241"/>
                  <a:pt x="6164" y="1241"/>
                </a:cubicBezTo>
                <a:close/>
                <a:moveTo>
                  <a:pt x="3579" y="3693"/>
                </a:moveTo>
                <a:cubicBezTo>
                  <a:pt x="3592" y="3810"/>
                  <a:pt x="3592" y="3950"/>
                  <a:pt x="3553" y="3880"/>
                </a:cubicBezTo>
                <a:cubicBezTo>
                  <a:pt x="3528" y="3833"/>
                  <a:pt x="3489" y="3693"/>
                  <a:pt x="3438" y="3740"/>
                </a:cubicBezTo>
                <a:cubicBezTo>
                  <a:pt x="3387" y="3786"/>
                  <a:pt x="3336" y="3786"/>
                  <a:pt x="3348" y="3763"/>
                </a:cubicBezTo>
                <a:cubicBezTo>
                  <a:pt x="3348" y="3763"/>
                  <a:pt x="3336" y="3693"/>
                  <a:pt x="3310" y="3670"/>
                </a:cubicBezTo>
                <a:cubicBezTo>
                  <a:pt x="3284" y="3670"/>
                  <a:pt x="3272" y="3693"/>
                  <a:pt x="3246" y="3716"/>
                </a:cubicBezTo>
                <a:cubicBezTo>
                  <a:pt x="3220" y="3740"/>
                  <a:pt x="3131" y="3786"/>
                  <a:pt x="3169" y="3740"/>
                </a:cubicBezTo>
                <a:cubicBezTo>
                  <a:pt x="3195" y="3693"/>
                  <a:pt x="3182" y="3670"/>
                  <a:pt x="3169" y="3599"/>
                </a:cubicBezTo>
                <a:cubicBezTo>
                  <a:pt x="3156" y="3529"/>
                  <a:pt x="3067" y="3646"/>
                  <a:pt x="3016" y="3693"/>
                </a:cubicBezTo>
                <a:cubicBezTo>
                  <a:pt x="2977" y="3763"/>
                  <a:pt x="2939" y="3856"/>
                  <a:pt x="2913" y="3926"/>
                </a:cubicBezTo>
                <a:cubicBezTo>
                  <a:pt x="2888" y="3996"/>
                  <a:pt x="2901" y="4043"/>
                  <a:pt x="2952" y="4066"/>
                </a:cubicBezTo>
                <a:cubicBezTo>
                  <a:pt x="2990" y="4090"/>
                  <a:pt x="3067" y="4090"/>
                  <a:pt x="3003" y="4137"/>
                </a:cubicBezTo>
                <a:cubicBezTo>
                  <a:pt x="2952" y="4183"/>
                  <a:pt x="2901" y="4207"/>
                  <a:pt x="2926" y="4230"/>
                </a:cubicBezTo>
                <a:cubicBezTo>
                  <a:pt x="2965" y="4277"/>
                  <a:pt x="3016" y="4277"/>
                  <a:pt x="3067" y="4277"/>
                </a:cubicBezTo>
                <a:cubicBezTo>
                  <a:pt x="3118" y="4253"/>
                  <a:pt x="3169" y="4230"/>
                  <a:pt x="3246" y="4277"/>
                </a:cubicBezTo>
                <a:cubicBezTo>
                  <a:pt x="3336" y="4323"/>
                  <a:pt x="3387" y="4323"/>
                  <a:pt x="3387" y="4323"/>
                </a:cubicBezTo>
                <a:cubicBezTo>
                  <a:pt x="3387" y="4323"/>
                  <a:pt x="3348" y="4347"/>
                  <a:pt x="3297" y="4370"/>
                </a:cubicBezTo>
                <a:cubicBezTo>
                  <a:pt x="3233" y="4393"/>
                  <a:pt x="3131" y="4370"/>
                  <a:pt x="3080" y="4393"/>
                </a:cubicBezTo>
                <a:cubicBezTo>
                  <a:pt x="3028" y="4393"/>
                  <a:pt x="2952" y="4417"/>
                  <a:pt x="2965" y="4463"/>
                </a:cubicBezTo>
                <a:cubicBezTo>
                  <a:pt x="2990" y="4487"/>
                  <a:pt x="3003" y="4557"/>
                  <a:pt x="3080" y="4604"/>
                </a:cubicBezTo>
                <a:cubicBezTo>
                  <a:pt x="3144" y="4627"/>
                  <a:pt x="3169" y="4604"/>
                  <a:pt x="3208" y="4627"/>
                </a:cubicBezTo>
                <a:cubicBezTo>
                  <a:pt x="3246" y="4627"/>
                  <a:pt x="3220" y="4720"/>
                  <a:pt x="3233" y="4744"/>
                </a:cubicBezTo>
                <a:cubicBezTo>
                  <a:pt x="3246" y="4744"/>
                  <a:pt x="3336" y="4720"/>
                  <a:pt x="3412" y="4697"/>
                </a:cubicBezTo>
                <a:cubicBezTo>
                  <a:pt x="3489" y="4674"/>
                  <a:pt x="3464" y="4650"/>
                  <a:pt x="3528" y="4627"/>
                </a:cubicBezTo>
                <a:cubicBezTo>
                  <a:pt x="3592" y="4580"/>
                  <a:pt x="3592" y="4510"/>
                  <a:pt x="3630" y="4487"/>
                </a:cubicBezTo>
                <a:cubicBezTo>
                  <a:pt x="3668" y="4463"/>
                  <a:pt x="3643" y="4534"/>
                  <a:pt x="3681" y="4557"/>
                </a:cubicBezTo>
                <a:cubicBezTo>
                  <a:pt x="3732" y="4557"/>
                  <a:pt x="3707" y="4580"/>
                  <a:pt x="3758" y="4580"/>
                </a:cubicBezTo>
                <a:cubicBezTo>
                  <a:pt x="3796" y="4604"/>
                  <a:pt x="3796" y="4627"/>
                  <a:pt x="3835" y="4627"/>
                </a:cubicBezTo>
                <a:cubicBezTo>
                  <a:pt x="3886" y="4627"/>
                  <a:pt x="3937" y="4557"/>
                  <a:pt x="3937" y="4557"/>
                </a:cubicBezTo>
                <a:cubicBezTo>
                  <a:pt x="3924" y="4534"/>
                  <a:pt x="3924" y="4510"/>
                  <a:pt x="3924" y="4487"/>
                </a:cubicBezTo>
                <a:cubicBezTo>
                  <a:pt x="3924" y="4440"/>
                  <a:pt x="3873" y="4487"/>
                  <a:pt x="3860" y="4510"/>
                </a:cubicBezTo>
                <a:cubicBezTo>
                  <a:pt x="3835" y="4534"/>
                  <a:pt x="3835" y="4463"/>
                  <a:pt x="3886" y="4417"/>
                </a:cubicBezTo>
                <a:cubicBezTo>
                  <a:pt x="3924" y="4370"/>
                  <a:pt x="3950" y="4417"/>
                  <a:pt x="3975" y="4417"/>
                </a:cubicBezTo>
                <a:cubicBezTo>
                  <a:pt x="4001" y="4417"/>
                  <a:pt x="3975" y="4300"/>
                  <a:pt x="3937" y="4277"/>
                </a:cubicBezTo>
                <a:cubicBezTo>
                  <a:pt x="3899" y="4253"/>
                  <a:pt x="3873" y="4207"/>
                  <a:pt x="3809" y="4137"/>
                </a:cubicBezTo>
                <a:cubicBezTo>
                  <a:pt x="3758" y="4090"/>
                  <a:pt x="3783" y="4043"/>
                  <a:pt x="3771" y="3973"/>
                </a:cubicBezTo>
                <a:cubicBezTo>
                  <a:pt x="3745" y="3880"/>
                  <a:pt x="3707" y="3646"/>
                  <a:pt x="3668" y="3599"/>
                </a:cubicBezTo>
                <a:cubicBezTo>
                  <a:pt x="3643" y="3553"/>
                  <a:pt x="3604" y="3576"/>
                  <a:pt x="3566" y="3529"/>
                </a:cubicBezTo>
                <a:cubicBezTo>
                  <a:pt x="3566" y="3529"/>
                  <a:pt x="3553" y="3576"/>
                  <a:pt x="3579" y="3693"/>
                </a:cubicBezTo>
                <a:close/>
                <a:moveTo>
                  <a:pt x="2606" y="3529"/>
                </a:moveTo>
                <a:cubicBezTo>
                  <a:pt x="2619" y="3599"/>
                  <a:pt x="2619" y="3553"/>
                  <a:pt x="2593" y="3646"/>
                </a:cubicBezTo>
                <a:cubicBezTo>
                  <a:pt x="2568" y="3716"/>
                  <a:pt x="2581" y="3763"/>
                  <a:pt x="2555" y="3833"/>
                </a:cubicBezTo>
                <a:cubicBezTo>
                  <a:pt x="2542" y="3880"/>
                  <a:pt x="2478" y="3973"/>
                  <a:pt x="2504" y="4020"/>
                </a:cubicBezTo>
                <a:cubicBezTo>
                  <a:pt x="2517" y="4066"/>
                  <a:pt x="2568" y="4090"/>
                  <a:pt x="2593" y="4113"/>
                </a:cubicBezTo>
                <a:cubicBezTo>
                  <a:pt x="2619" y="4160"/>
                  <a:pt x="2645" y="4230"/>
                  <a:pt x="2683" y="4207"/>
                </a:cubicBezTo>
                <a:cubicBezTo>
                  <a:pt x="2721" y="4183"/>
                  <a:pt x="2747" y="4160"/>
                  <a:pt x="2773" y="4137"/>
                </a:cubicBezTo>
                <a:cubicBezTo>
                  <a:pt x="2798" y="4113"/>
                  <a:pt x="2824" y="4066"/>
                  <a:pt x="2824" y="3996"/>
                </a:cubicBezTo>
                <a:cubicBezTo>
                  <a:pt x="2824" y="3926"/>
                  <a:pt x="2824" y="3903"/>
                  <a:pt x="2837" y="3903"/>
                </a:cubicBezTo>
                <a:cubicBezTo>
                  <a:pt x="2849" y="3903"/>
                  <a:pt x="2862" y="3950"/>
                  <a:pt x="2875" y="3903"/>
                </a:cubicBezTo>
                <a:cubicBezTo>
                  <a:pt x="2875" y="3856"/>
                  <a:pt x="2901" y="3786"/>
                  <a:pt x="2913" y="3763"/>
                </a:cubicBezTo>
                <a:cubicBezTo>
                  <a:pt x="2939" y="3716"/>
                  <a:pt x="2990" y="3693"/>
                  <a:pt x="3016" y="3646"/>
                </a:cubicBezTo>
                <a:cubicBezTo>
                  <a:pt x="3041" y="3599"/>
                  <a:pt x="3092" y="3553"/>
                  <a:pt x="3105" y="3529"/>
                </a:cubicBezTo>
                <a:cubicBezTo>
                  <a:pt x="3118" y="3483"/>
                  <a:pt x="3080" y="3459"/>
                  <a:pt x="3054" y="3436"/>
                </a:cubicBezTo>
                <a:cubicBezTo>
                  <a:pt x="3041" y="3436"/>
                  <a:pt x="3016" y="3366"/>
                  <a:pt x="2965" y="3366"/>
                </a:cubicBezTo>
                <a:cubicBezTo>
                  <a:pt x="2913" y="3366"/>
                  <a:pt x="2888" y="3436"/>
                  <a:pt x="2888" y="3413"/>
                </a:cubicBezTo>
                <a:cubicBezTo>
                  <a:pt x="2888" y="3366"/>
                  <a:pt x="2849" y="3343"/>
                  <a:pt x="2824" y="3343"/>
                </a:cubicBezTo>
                <a:cubicBezTo>
                  <a:pt x="2811" y="3319"/>
                  <a:pt x="2785" y="3296"/>
                  <a:pt x="2721" y="3319"/>
                </a:cubicBezTo>
                <a:cubicBezTo>
                  <a:pt x="2657" y="3343"/>
                  <a:pt x="2632" y="3343"/>
                  <a:pt x="2581" y="3366"/>
                </a:cubicBezTo>
                <a:cubicBezTo>
                  <a:pt x="2529" y="3389"/>
                  <a:pt x="2593" y="3436"/>
                  <a:pt x="2606" y="3529"/>
                </a:cubicBezTo>
                <a:close/>
                <a:moveTo>
                  <a:pt x="4129" y="4463"/>
                </a:moveTo>
                <a:cubicBezTo>
                  <a:pt x="4116" y="4487"/>
                  <a:pt x="4091" y="4510"/>
                  <a:pt x="4065" y="4557"/>
                </a:cubicBezTo>
                <a:cubicBezTo>
                  <a:pt x="4052" y="4580"/>
                  <a:pt x="4103" y="4557"/>
                  <a:pt x="4129" y="4580"/>
                </a:cubicBezTo>
                <a:cubicBezTo>
                  <a:pt x="4142" y="4580"/>
                  <a:pt x="4155" y="4627"/>
                  <a:pt x="4167" y="4627"/>
                </a:cubicBezTo>
                <a:cubicBezTo>
                  <a:pt x="4193" y="4650"/>
                  <a:pt x="4270" y="4650"/>
                  <a:pt x="4308" y="4627"/>
                </a:cubicBezTo>
                <a:cubicBezTo>
                  <a:pt x="4334" y="4580"/>
                  <a:pt x="4347" y="4580"/>
                  <a:pt x="4334" y="4557"/>
                </a:cubicBezTo>
                <a:cubicBezTo>
                  <a:pt x="4334" y="4557"/>
                  <a:pt x="4270" y="4440"/>
                  <a:pt x="4219" y="4393"/>
                </a:cubicBezTo>
                <a:cubicBezTo>
                  <a:pt x="4167" y="4347"/>
                  <a:pt x="4167" y="4347"/>
                  <a:pt x="4155" y="4347"/>
                </a:cubicBezTo>
                <a:cubicBezTo>
                  <a:pt x="4142" y="4370"/>
                  <a:pt x="4129" y="4463"/>
                  <a:pt x="4129" y="4463"/>
                </a:cubicBezTo>
                <a:close/>
                <a:moveTo>
                  <a:pt x="3899" y="3553"/>
                </a:moveTo>
                <a:cubicBezTo>
                  <a:pt x="3873" y="3576"/>
                  <a:pt x="3847" y="3599"/>
                  <a:pt x="3899" y="3670"/>
                </a:cubicBezTo>
                <a:cubicBezTo>
                  <a:pt x="3950" y="3716"/>
                  <a:pt x="3975" y="3740"/>
                  <a:pt x="4014" y="3786"/>
                </a:cubicBezTo>
                <a:cubicBezTo>
                  <a:pt x="4039" y="3833"/>
                  <a:pt x="4065" y="3950"/>
                  <a:pt x="4142" y="3903"/>
                </a:cubicBezTo>
                <a:cubicBezTo>
                  <a:pt x="4206" y="3856"/>
                  <a:pt x="4244" y="3786"/>
                  <a:pt x="4257" y="3716"/>
                </a:cubicBezTo>
                <a:cubicBezTo>
                  <a:pt x="4257" y="3670"/>
                  <a:pt x="4244" y="3670"/>
                  <a:pt x="4219" y="3599"/>
                </a:cubicBezTo>
                <a:cubicBezTo>
                  <a:pt x="4206" y="3553"/>
                  <a:pt x="4206" y="3529"/>
                  <a:pt x="4167" y="3553"/>
                </a:cubicBezTo>
                <a:cubicBezTo>
                  <a:pt x="4129" y="3553"/>
                  <a:pt x="4116" y="3553"/>
                  <a:pt x="4116" y="3553"/>
                </a:cubicBezTo>
                <a:cubicBezTo>
                  <a:pt x="4116" y="3553"/>
                  <a:pt x="4142" y="3483"/>
                  <a:pt x="4180" y="3459"/>
                </a:cubicBezTo>
                <a:cubicBezTo>
                  <a:pt x="4219" y="3413"/>
                  <a:pt x="4180" y="3389"/>
                  <a:pt x="4206" y="3343"/>
                </a:cubicBezTo>
                <a:cubicBezTo>
                  <a:pt x="4219" y="3319"/>
                  <a:pt x="4155" y="3296"/>
                  <a:pt x="4129" y="3319"/>
                </a:cubicBezTo>
                <a:cubicBezTo>
                  <a:pt x="4091" y="3319"/>
                  <a:pt x="4091" y="3319"/>
                  <a:pt x="4039" y="3296"/>
                </a:cubicBezTo>
                <a:cubicBezTo>
                  <a:pt x="3988" y="3296"/>
                  <a:pt x="3911" y="3389"/>
                  <a:pt x="3911" y="3413"/>
                </a:cubicBezTo>
                <a:cubicBezTo>
                  <a:pt x="3924" y="3436"/>
                  <a:pt x="3963" y="3436"/>
                  <a:pt x="3988" y="3459"/>
                </a:cubicBezTo>
                <a:cubicBezTo>
                  <a:pt x="4027" y="3506"/>
                  <a:pt x="4039" y="3506"/>
                  <a:pt x="4001" y="3599"/>
                </a:cubicBezTo>
                <a:cubicBezTo>
                  <a:pt x="3963" y="3693"/>
                  <a:pt x="3950" y="3576"/>
                  <a:pt x="3937" y="3553"/>
                </a:cubicBezTo>
                <a:cubicBezTo>
                  <a:pt x="3924" y="3553"/>
                  <a:pt x="3937" y="3506"/>
                  <a:pt x="3899" y="3553"/>
                </a:cubicBezTo>
                <a:close/>
                <a:moveTo>
                  <a:pt x="3681" y="3366"/>
                </a:moveTo>
                <a:cubicBezTo>
                  <a:pt x="3630" y="3366"/>
                  <a:pt x="3604" y="3436"/>
                  <a:pt x="3630" y="3459"/>
                </a:cubicBezTo>
                <a:cubicBezTo>
                  <a:pt x="3643" y="3459"/>
                  <a:pt x="3656" y="3436"/>
                  <a:pt x="3694" y="3506"/>
                </a:cubicBezTo>
                <a:cubicBezTo>
                  <a:pt x="3719" y="3553"/>
                  <a:pt x="3758" y="3599"/>
                  <a:pt x="3771" y="3483"/>
                </a:cubicBezTo>
                <a:cubicBezTo>
                  <a:pt x="3783" y="3389"/>
                  <a:pt x="3758" y="3343"/>
                  <a:pt x="3681" y="3366"/>
                </a:cubicBezTo>
                <a:close/>
                <a:moveTo>
                  <a:pt x="2837" y="2595"/>
                </a:moveTo>
                <a:cubicBezTo>
                  <a:pt x="2785" y="2689"/>
                  <a:pt x="2773" y="2759"/>
                  <a:pt x="2721" y="2806"/>
                </a:cubicBezTo>
                <a:cubicBezTo>
                  <a:pt x="2683" y="2852"/>
                  <a:pt x="2683" y="2899"/>
                  <a:pt x="2709" y="2922"/>
                </a:cubicBezTo>
                <a:cubicBezTo>
                  <a:pt x="2721" y="2969"/>
                  <a:pt x="2760" y="2922"/>
                  <a:pt x="2785" y="2899"/>
                </a:cubicBezTo>
                <a:cubicBezTo>
                  <a:pt x="2811" y="2899"/>
                  <a:pt x="2824" y="2852"/>
                  <a:pt x="2837" y="2876"/>
                </a:cubicBezTo>
                <a:cubicBezTo>
                  <a:pt x="2849" y="2899"/>
                  <a:pt x="2901" y="2759"/>
                  <a:pt x="2926" y="2735"/>
                </a:cubicBezTo>
                <a:cubicBezTo>
                  <a:pt x="2939" y="2689"/>
                  <a:pt x="2977" y="2642"/>
                  <a:pt x="2977" y="2642"/>
                </a:cubicBezTo>
                <a:cubicBezTo>
                  <a:pt x="2990" y="2642"/>
                  <a:pt x="2965" y="2689"/>
                  <a:pt x="2977" y="2735"/>
                </a:cubicBezTo>
                <a:cubicBezTo>
                  <a:pt x="2977" y="2782"/>
                  <a:pt x="3028" y="2782"/>
                  <a:pt x="3054" y="2712"/>
                </a:cubicBezTo>
                <a:cubicBezTo>
                  <a:pt x="3092" y="2642"/>
                  <a:pt x="3067" y="2572"/>
                  <a:pt x="3092" y="2502"/>
                </a:cubicBezTo>
                <a:cubicBezTo>
                  <a:pt x="3118" y="2455"/>
                  <a:pt x="3144" y="2455"/>
                  <a:pt x="3092" y="2409"/>
                </a:cubicBezTo>
                <a:cubicBezTo>
                  <a:pt x="3028" y="2362"/>
                  <a:pt x="2990" y="2432"/>
                  <a:pt x="2990" y="2455"/>
                </a:cubicBezTo>
                <a:cubicBezTo>
                  <a:pt x="2977" y="2479"/>
                  <a:pt x="2952" y="2432"/>
                  <a:pt x="2837" y="2595"/>
                </a:cubicBezTo>
                <a:close/>
                <a:moveTo>
                  <a:pt x="3195" y="2735"/>
                </a:moveTo>
                <a:cubicBezTo>
                  <a:pt x="3156" y="2735"/>
                  <a:pt x="3144" y="2735"/>
                  <a:pt x="3092" y="2782"/>
                </a:cubicBezTo>
                <a:cubicBezTo>
                  <a:pt x="3041" y="2829"/>
                  <a:pt x="3016" y="2946"/>
                  <a:pt x="3003" y="3016"/>
                </a:cubicBezTo>
                <a:cubicBezTo>
                  <a:pt x="2990" y="3062"/>
                  <a:pt x="3003" y="3062"/>
                  <a:pt x="3054" y="3109"/>
                </a:cubicBezTo>
                <a:cubicBezTo>
                  <a:pt x="3105" y="3132"/>
                  <a:pt x="3182" y="3086"/>
                  <a:pt x="3195" y="3016"/>
                </a:cubicBezTo>
                <a:cubicBezTo>
                  <a:pt x="3208" y="2922"/>
                  <a:pt x="3233" y="3016"/>
                  <a:pt x="3220" y="3062"/>
                </a:cubicBezTo>
                <a:cubicBezTo>
                  <a:pt x="3208" y="3109"/>
                  <a:pt x="3259" y="3086"/>
                  <a:pt x="3272" y="3062"/>
                </a:cubicBezTo>
                <a:cubicBezTo>
                  <a:pt x="3297" y="3039"/>
                  <a:pt x="3361" y="3016"/>
                  <a:pt x="3361" y="3016"/>
                </a:cubicBezTo>
                <a:cubicBezTo>
                  <a:pt x="3374" y="3016"/>
                  <a:pt x="3310" y="3109"/>
                  <a:pt x="3259" y="3132"/>
                </a:cubicBezTo>
                <a:cubicBezTo>
                  <a:pt x="3208" y="3179"/>
                  <a:pt x="3156" y="3179"/>
                  <a:pt x="3144" y="3202"/>
                </a:cubicBezTo>
                <a:cubicBezTo>
                  <a:pt x="3131" y="3202"/>
                  <a:pt x="3156" y="3249"/>
                  <a:pt x="3220" y="3273"/>
                </a:cubicBezTo>
                <a:cubicBezTo>
                  <a:pt x="3284" y="3296"/>
                  <a:pt x="3323" y="3202"/>
                  <a:pt x="3412" y="3132"/>
                </a:cubicBezTo>
                <a:cubicBezTo>
                  <a:pt x="3502" y="3062"/>
                  <a:pt x="3502" y="3062"/>
                  <a:pt x="3528" y="3062"/>
                </a:cubicBezTo>
                <a:cubicBezTo>
                  <a:pt x="3566" y="3086"/>
                  <a:pt x="3592" y="3039"/>
                  <a:pt x="3630" y="3016"/>
                </a:cubicBezTo>
                <a:cubicBezTo>
                  <a:pt x="3668" y="3016"/>
                  <a:pt x="3681" y="3039"/>
                  <a:pt x="3707" y="2946"/>
                </a:cubicBezTo>
                <a:cubicBezTo>
                  <a:pt x="3719" y="2829"/>
                  <a:pt x="3745" y="2735"/>
                  <a:pt x="3694" y="2735"/>
                </a:cubicBezTo>
                <a:cubicBezTo>
                  <a:pt x="3643" y="2735"/>
                  <a:pt x="3643" y="2735"/>
                  <a:pt x="3630" y="2829"/>
                </a:cubicBezTo>
                <a:cubicBezTo>
                  <a:pt x="3630" y="2946"/>
                  <a:pt x="3617" y="2876"/>
                  <a:pt x="3617" y="2876"/>
                </a:cubicBezTo>
                <a:cubicBezTo>
                  <a:pt x="3617" y="2876"/>
                  <a:pt x="3592" y="2782"/>
                  <a:pt x="3566" y="2735"/>
                </a:cubicBezTo>
                <a:cubicBezTo>
                  <a:pt x="3540" y="2689"/>
                  <a:pt x="3528" y="2595"/>
                  <a:pt x="3502" y="2572"/>
                </a:cubicBezTo>
                <a:cubicBezTo>
                  <a:pt x="3476" y="2525"/>
                  <a:pt x="3476" y="2572"/>
                  <a:pt x="3438" y="2642"/>
                </a:cubicBezTo>
                <a:cubicBezTo>
                  <a:pt x="3400" y="2735"/>
                  <a:pt x="3425" y="2759"/>
                  <a:pt x="3464" y="2782"/>
                </a:cubicBezTo>
                <a:cubicBezTo>
                  <a:pt x="3502" y="2829"/>
                  <a:pt x="3528" y="2899"/>
                  <a:pt x="3515" y="2922"/>
                </a:cubicBezTo>
                <a:cubicBezTo>
                  <a:pt x="3489" y="2946"/>
                  <a:pt x="3476" y="2922"/>
                  <a:pt x="3400" y="2922"/>
                </a:cubicBezTo>
                <a:cubicBezTo>
                  <a:pt x="3336" y="2946"/>
                  <a:pt x="3336" y="2899"/>
                  <a:pt x="3323" y="2876"/>
                </a:cubicBezTo>
                <a:cubicBezTo>
                  <a:pt x="3310" y="2852"/>
                  <a:pt x="3348" y="2829"/>
                  <a:pt x="3284" y="2782"/>
                </a:cubicBezTo>
                <a:cubicBezTo>
                  <a:pt x="3208" y="2712"/>
                  <a:pt x="3220" y="2735"/>
                  <a:pt x="3195" y="2735"/>
                </a:cubicBezTo>
                <a:close/>
                <a:moveTo>
                  <a:pt x="2977" y="2829"/>
                </a:moveTo>
                <a:cubicBezTo>
                  <a:pt x="2990" y="2806"/>
                  <a:pt x="2888" y="2946"/>
                  <a:pt x="2875" y="2969"/>
                </a:cubicBezTo>
                <a:cubicBezTo>
                  <a:pt x="2862" y="3016"/>
                  <a:pt x="2888" y="3016"/>
                  <a:pt x="2913" y="3016"/>
                </a:cubicBezTo>
                <a:cubicBezTo>
                  <a:pt x="2952" y="3016"/>
                  <a:pt x="2952" y="2922"/>
                  <a:pt x="2977" y="2829"/>
                </a:cubicBezTo>
                <a:close/>
                <a:moveTo>
                  <a:pt x="3156" y="2572"/>
                </a:moveTo>
                <a:cubicBezTo>
                  <a:pt x="3144" y="2595"/>
                  <a:pt x="3144" y="2619"/>
                  <a:pt x="3182" y="2619"/>
                </a:cubicBezTo>
                <a:cubicBezTo>
                  <a:pt x="3220" y="2619"/>
                  <a:pt x="3233" y="2595"/>
                  <a:pt x="3233" y="2572"/>
                </a:cubicBezTo>
                <a:cubicBezTo>
                  <a:pt x="3220" y="2525"/>
                  <a:pt x="3182" y="2549"/>
                  <a:pt x="3156" y="2572"/>
                </a:cubicBezTo>
                <a:close/>
                <a:moveTo>
                  <a:pt x="3361" y="2198"/>
                </a:moveTo>
                <a:cubicBezTo>
                  <a:pt x="3336" y="2198"/>
                  <a:pt x="3259" y="2245"/>
                  <a:pt x="3259" y="2268"/>
                </a:cubicBezTo>
                <a:cubicBezTo>
                  <a:pt x="3246" y="2292"/>
                  <a:pt x="3259" y="2362"/>
                  <a:pt x="3272" y="2385"/>
                </a:cubicBezTo>
                <a:cubicBezTo>
                  <a:pt x="3284" y="2432"/>
                  <a:pt x="3284" y="2432"/>
                  <a:pt x="3348" y="2409"/>
                </a:cubicBezTo>
                <a:cubicBezTo>
                  <a:pt x="3412" y="2385"/>
                  <a:pt x="3464" y="2315"/>
                  <a:pt x="3438" y="2315"/>
                </a:cubicBezTo>
                <a:cubicBezTo>
                  <a:pt x="3412" y="2292"/>
                  <a:pt x="3400" y="2268"/>
                  <a:pt x="3387" y="2268"/>
                </a:cubicBezTo>
                <a:cubicBezTo>
                  <a:pt x="3361" y="2268"/>
                  <a:pt x="3400" y="2245"/>
                  <a:pt x="3438" y="2222"/>
                </a:cubicBezTo>
                <a:cubicBezTo>
                  <a:pt x="3489" y="2198"/>
                  <a:pt x="3502" y="2152"/>
                  <a:pt x="3361" y="2198"/>
                </a:cubicBezTo>
                <a:close/>
                <a:moveTo>
                  <a:pt x="3144" y="2268"/>
                </a:moveTo>
                <a:cubicBezTo>
                  <a:pt x="3118" y="2268"/>
                  <a:pt x="3118" y="2268"/>
                  <a:pt x="3156" y="2292"/>
                </a:cubicBezTo>
                <a:cubicBezTo>
                  <a:pt x="3195" y="2338"/>
                  <a:pt x="3233" y="2315"/>
                  <a:pt x="3233" y="2315"/>
                </a:cubicBezTo>
                <a:cubicBezTo>
                  <a:pt x="3220" y="2292"/>
                  <a:pt x="3195" y="2222"/>
                  <a:pt x="3144" y="2268"/>
                </a:cubicBezTo>
                <a:close/>
                <a:moveTo>
                  <a:pt x="3284" y="2058"/>
                </a:moveTo>
                <a:cubicBezTo>
                  <a:pt x="3259" y="2082"/>
                  <a:pt x="3246" y="2128"/>
                  <a:pt x="3233" y="2152"/>
                </a:cubicBezTo>
                <a:cubicBezTo>
                  <a:pt x="3233" y="2175"/>
                  <a:pt x="3284" y="2152"/>
                  <a:pt x="3297" y="2128"/>
                </a:cubicBezTo>
                <a:cubicBezTo>
                  <a:pt x="3323" y="2128"/>
                  <a:pt x="3323" y="2152"/>
                  <a:pt x="3348" y="2105"/>
                </a:cubicBezTo>
                <a:cubicBezTo>
                  <a:pt x="3374" y="2082"/>
                  <a:pt x="3412" y="2105"/>
                  <a:pt x="3451" y="2105"/>
                </a:cubicBezTo>
                <a:cubicBezTo>
                  <a:pt x="3502" y="2082"/>
                  <a:pt x="3502" y="2035"/>
                  <a:pt x="3489" y="1988"/>
                </a:cubicBezTo>
                <a:cubicBezTo>
                  <a:pt x="3489" y="1942"/>
                  <a:pt x="3400" y="1988"/>
                  <a:pt x="3284" y="2058"/>
                </a:cubicBezTo>
                <a:close/>
                <a:moveTo>
                  <a:pt x="3681" y="2245"/>
                </a:moveTo>
                <a:cubicBezTo>
                  <a:pt x="3668" y="2245"/>
                  <a:pt x="3681" y="2292"/>
                  <a:pt x="3681" y="2315"/>
                </a:cubicBezTo>
                <a:cubicBezTo>
                  <a:pt x="3694" y="2362"/>
                  <a:pt x="3694" y="2338"/>
                  <a:pt x="3719" y="2362"/>
                </a:cubicBezTo>
                <a:cubicBezTo>
                  <a:pt x="3732" y="2385"/>
                  <a:pt x="3758" y="2409"/>
                  <a:pt x="3758" y="2409"/>
                </a:cubicBezTo>
                <a:cubicBezTo>
                  <a:pt x="3771" y="2432"/>
                  <a:pt x="3771" y="2432"/>
                  <a:pt x="3783" y="2385"/>
                </a:cubicBezTo>
                <a:cubicBezTo>
                  <a:pt x="3783" y="2362"/>
                  <a:pt x="3771" y="2362"/>
                  <a:pt x="3758" y="2315"/>
                </a:cubicBezTo>
                <a:cubicBezTo>
                  <a:pt x="3732" y="2268"/>
                  <a:pt x="3707" y="2222"/>
                  <a:pt x="3681" y="2245"/>
                </a:cubicBezTo>
                <a:close/>
                <a:moveTo>
                  <a:pt x="3822" y="2549"/>
                </a:moveTo>
                <a:cubicBezTo>
                  <a:pt x="3783" y="2549"/>
                  <a:pt x="3771" y="2572"/>
                  <a:pt x="3758" y="2572"/>
                </a:cubicBezTo>
                <a:cubicBezTo>
                  <a:pt x="3745" y="2595"/>
                  <a:pt x="3771" y="2619"/>
                  <a:pt x="3771" y="2665"/>
                </a:cubicBezTo>
                <a:cubicBezTo>
                  <a:pt x="3783" y="2689"/>
                  <a:pt x="3771" y="2712"/>
                  <a:pt x="3822" y="2712"/>
                </a:cubicBezTo>
                <a:cubicBezTo>
                  <a:pt x="3860" y="2735"/>
                  <a:pt x="3873" y="2712"/>
                  <a:pt x="3886" y="2665"/>
                </a:cubicBezTo>
                <a:cubicBezTo>
                  <a:pt x="3886" y="2595"/>
                  <a:pt x="3847" y="2572"/>
                  <a:pt x="3822" y="2549"/>
                </a:cubicBezTo>
                <a:close/>
                <a:moveTo>
                  <a:pt x="3988" y="2642"/>
                </a:moveTo>
                <a:cubicBezTo>
                  <a:pt x="3963" y="2619"/>
                  <a:pt x="3950" y="2572"/>
                  <a:pt x="3924" y="2595"/>
                </a:cubicBezTo>
                <a:cubicBezTo>
                  <a:pt x="3899" y="2619"/>
                  <a:pt x="3911" y="2642"/>
                  <a:pt x="3911" y="2665"/>
                </a:cubicBezTo>
                <a:cubicBezTo>
                  <a:pt x="3911" y="2665"/>
                  <a:pt x="3950" y="2665"/>
                  <a:pt x="3950" y="2689"/>
                </a:cubicBezTo>
                <a:cubicBezTo>
                  <a:pt x="3950" y="2735"/>
                  <a:pt x="3963" y="2735"/>
                  <a:pt x="3924" y="2735"/>
                </a:cubicBezTo>
                <a:cubicBezTo>
                  <a:pt x="3886" y="2759"/>
                  <a:pt x="3873" y="2735"/>
                  <a:pt x="3860" y="2759"/>
                </a:cubicBezTo>
                <a:cubicBezTo>
                  <a:pt x="3835" y="2782"/>
                  <a:pt x="3886" y="2759"/>
                  <a:pt x="3899" y="2806"/>
                </a:cubicBezTo>
                <a:cubicBezTo>
                  <a:pt x="3911" y="2829"/>
                  <a:pt x="3937" y="2829"/>
                  <a:pt x="3975" y="2829"/>
                </a:cubicBezTo>
                <a:cubicBezTo>
                  <a:pt x="4014" y="2806"/>
                  <a:pt x="4065" y="2806"/>
                  <a:pt x="4065" y="2806"/>
                </a:cubicBezTo>
                <a:cubicBezTo>
                  <a:pt x="4065" y="2806"/>
                  <a:pt x="4039" y="2852"/>
                  <a:pt x="4027" y="2876"/>
                </a:cubicBezTo>
                <a:cubicBezTo>
                  <a:pt x="4014" y="2922"/>
                  <a:pt x="4014" y="2969"/>
                  <a:pt x="4027" y="2992"/>
                </a:cubicBezTo>
                <a:cubicBezTo>
                  <a:pt x="4052" y="3016"/>
                  <a:pt x="4052" y="2969"/>
                  <a:pt x="4116" y="2969"/>
                </a:cubicBezTo>
                <a:cubicBezTo>
                  <a:pt x="4167" y="2969"/>
                  <a:pt x="4180" y="2899"/>
                  <a:pt x="4180" y="2899"/>
                </a:cubicBezTo>
                <a:cubicBezTo>
                  <a:pt x="4180" y="2899"/>
                  <a:pt x="4167" y="2876"/>
                  <a:pt x="4167" y="2829"/>
                </a:cubicBezTo>
                <a:cubicBezTo>
                  <a:pt x="4180" y="2782"/>
                  <a:pt x="4167" y="2782"/>
                  <a:pt x="4167" y="2782"/>
                </a:cubicBezTo>
                <a:cubicBezTo>
                  <a:pt x="4167" y="2782"/>
                  <a:pt x="4193" y="2806"/>
                  <a:pt x="4206" y="2806"/>
                </a:cubicBezTo>
                <a:cubicBezTo>
                  <a:pt x="4206" y="2806"/>
                  <a:pt x="4193" y="2782"/>
                  <a:pt x="4193" y="2735"/>
                </a:cubicBezTo>
                <a:cubicBezTo>
                  <a:pt x="4180" y="2665"/>
                  <a:pt x="4193" y="2665"/>
                  <a:pt x="4180" y="2595"/>
                </a:cubicBezTo>
                <a:cubicBezTo>
                  <a:pt x="4167" y="2525"/>
                  <a:pt x="4167" y="2502"/>
                  <a:pt x="4129" y="2502"/>
                </a:cubicBezTo>
                <a:cubicBezTo>
                  <a:pt x="4091" y="2502"/>
                  <a:pt x="4052" y="2525"/>
                  <a:pt x="4027" y="2525"/>
                </a:cubicBezTo>
                <a:cubicBezTo>
                  <a:pt x="3988" y="2525"/>
                  <a:pt x="3975" y="2549"/>
                  <a:pt x="4001" y="2572"/>
                </a:cubicBezTo>
                <a:cubicBezTo>
                  <a:pt x="4027" y="2595"/>
                  <a:pt x="4027" y="2619"/>
                  <a:pt x="4039" y="2642"/>
                </a:cubicBezTo>
                <a:cubicBezTo>
                  <a:pt x="4052" y="2665"/>
                  <a:pt x="4052" y="2735"/>
                  <a:pt x="4052" y="2735"/>
                </a:cubicBezTo>
                <a:cubicBezTo>
                  <a:pt x="4052" y="2735"/>
                  <a:pt x="3988" y="2642"/>
                  <a:pt x="3988" y="2642"/>
                </a:cubicBezTo>
                <a:close/>
                <a:moveTo>
                  <a:pt x="3783" y="2922"/>
                </a:moveTo>
                <a:cubicBezTo>
                  <a:pt x="3783" y="2922"/>
                  <a:pt x="3783" y="2922"/>
                  <a:pt x="3771" y="2922"/>
                </a:cubicBezTo>
                <a:cubicBezTo>
                  <a:pt x="3758" y="2946"/>
                  <a:pt x="3758" y="2992"/>
                  <a:pt x="3758" y="3016"/>
                </a:cubicBezTo>
                <a:cubicBezTo>
                  <a:pt x="3745" y="3039"/>
                  <a:pt x="3771" y="3016"/>
                  <a:pt x="3809" y="2992"/>
                </a:cubicBezTo>
                <a:cubicBezTo>
                  <a:pt x="3847" y="2969"/>
                  <a:pt x="3835" y="2899"/>
                  <a:pt x="3783" y="2922"/>
                </a:cubicBezTo>
                <a:close/>
                <a:moveTo>
                  <a:pt x="4334" y="2806"/>
                </a:moveTo>
                <a:cubicBezTo>
                  <a:pt x="4295" y="2829"/>
                  <a:pt x="4270" y="2876"/>
                  <a:pt x="4257" y="2899"/>
                </a:cubicBezTo>
                <a:cubicBezTo>
                  <a:pt x="4231" y="2946"/>
                  <a:pt x="4244" y="2946"/>
                  <a:pt x="4295" y="2992"/>
                </a:cubicBezTo>
                <a:cubicBezTo>
                  <a:pt x="4347" y="3039"/>
                  <a:pt x="4398" y="3039"/>
                  <a:pt x="4423" y="2992"/>
                </a:cubicBezTo>
                <a:cubicBezTo>
                  <a:pt x="4449" y="2946"/>
                  <a:pt x="4410" y="2712"/>
                  <a:pt x="4334" y="2806"/>
                </a:cubicBezTo>
                <a:close/>
                <a:moveTo>
                  <a:pt x="4551" y="2455"/>
                </a:moveTo>
                <a:cubicBezTo>
                  <a:pt x="4487" y="2455"/>
                  <a:pt x="4513" y="2479"/>
                  <a:pt x="4436" y="2432"/>
                </a:cubicBezTo>
                <a:cubicBezTo>
                  <a:pt x="4372" y="2385"/>
                  <a:pt x="4283" y="2385"/>
                  <a:pt x="4257" y="2385"/>
                </a:cubicBezTo>
                <a:cubicBezTo>
                  <a:pt x="4231" y="2385"/>
                  <a:pt x="4244" y="2409"/>
                  <a:pt x="4270" y="2479"/>
                </a:cubicBezTo>
                <a:cubicBezTo>
                  <a:pt x="4295" y="2549"/>
                  <a:pt x="4295" y="2595"/>
                  <a:pt x="4347" y="2572"/>
                </a:cubicBezTo>
                <a:cubicBezTo>
                  <a:pt x="4398" y="2549"/>
                  <a:pt x="4449" y="2525"/>
                  <a:pt x="4487" y="2619"/>
                </a:cubicBezTo>
                <a:cubicBezTo>
                  <a:pt x="4526" y="2735"/>
                  <a:pt x="4538" y="2759"/>
                  <a:pt x="4513" y="2782"/>
                </a:cubicBezTo>
                <a:cubicBezTo>
                  <a:pt x="4474" y="2829"/>
                  <a:pt x="4487" y="2899"/>
                  <a:pt x="4513" y="2969"/>
                </a:cubicBezTo>
                <a:cubicBezTo>
                  <a:pt x="4526" y="3039"/>
                  <a:pt x="4577" y="3039"/>
                  <a:pt x="4628" y="3039"/>
                </a:cubicBezTo>
                <a:cubicBezTo>
                  <a:pt x="4692" y="3039"/>
                  <a:pt x="5063" y="3039"/>
                  <a:pt x="5114" y="3016"/>
                </a:cubicBezTo>
                <a:cubicBezTo>
                  <a:pt x="5178" y="2992"/>
                  <a:pt x="5229" y="2899"/>
                  <a:pt x="5255" y="2852"/>
                </a:cubicBezTo>
                <a:cubicBezTo>
                  <a:pt x="5293" y="2829"/>
                  <a:pt x="5306" y="2759"/>
                  <a:pt x="5268" y="2712"/>
                </a:cubicBezTo>
                <a:cubicBezTo>
                  <a:pt x="5217" y="2665"/>
                  <a:pt x="5165" y="2619"/>
                  <a:pt x="5114" y="2619"/>
                </a:cubicBezTo>
                <a:cubicBezTo>
                  <a:pt x="5063" y="2619"/>
                  <a:pt x="5025" y="2665"/>
                  <a:pt x="4961" y="2689"/>
                </a:cubicBezTo>
                <a:cubicBezTo>
                  <a:pt x="4884" y="2689"/>
                  <a:pt x="4897" y="2759"/>
                  <a:pt x="4833" y="2759"/>
                </a:cubicBezTo>
                <a:cubicBezTo>
                  <a:pt x="4769" y="2759"/>
                  <a:pt x="4807" y="2806"/>
                  <a:pt x="4718" y="2759"/>
                </a:cubicBezTo>
                <a:cubicBezTo>
                  <a:pt x="4641" y="2689"/>
                  <a:pt x="4590" y="2619"/>
                  <a:pt x="4615" y="2619"/>
                </a:cubicBezTo>
                <a:cubicBezTo>
                  <a:pt x="4654" y="2595"/>
                  <a:pt x="4692" y="2595"/>
                  <a:pt x="4666" y="2572"/>
                </a:cubicBezTo>
                <a:cubicBezTo>
                  <a:pt x="4654" y="2525"/>
                  <a:pt x="4615" y="2432"/>
                  <a:pt x="4551" y="2455"/>
                </a:cubicBezTo>
                <a:close/>
                <a:moveTo>
                  <a:pt x="3809" y="1895"/>
                </a:moveTo>
                <a:cubicBezTo>
                  <a:pt x="3847" y="1918"/>
                  <a:pt x="3860" y="1942"/>
                  <a:pt x="3822" y="1965"/>
                </a:cubicBezTo>
                <a:cubicBezTo>
                  <a:pt x="3771" y="1988"/>
                  <a:pt x="3745" y="2035"/>
                  <a:pt x="3783" y="2035"/>
                </a:cubicBezTo>
                <a:cubicBezTo>
                  <a:pt x="3822" y="2012"/>
                  <a:pt x="3860" y="2035"/>
                  <a:pt x="3924" y="2058"/>
                </a:cubicBezTo>
                <a:cubicBezTo>
                  <a:pt x="3975" y="2058"/>
                  <a:pt x="3975" y="2058"/>
                  <a:pt x="3988" y="2105"/>
                </a:cubicBezTo>
                <a:cubicBezTo>
                  <a:pt x="4014" y="2175"/>
                  <a:pt x="4039" y="2175"/>
                  <a:pt x="4078" y="2152"/>
                </a:cubicBezTo>
                <a:cubicBezTo>
                  <a:pt x="4116" y="2128"/>
                  <a:pt x="4129" y="2128"/>
                  <a:pt x="4103" y="2082"/>
                </a:cubicBezTo>
                <a:cubicBezTo>
                  <a:pt x="4078" y="2035"/>
                  <a:pt x="4052" y="1942"/>
                  <a:pt x="4014" y="1895"/>
                </a:cubicBezTo>
                <a:cubicBezTo>
                  <a:pt x="3988" y="1871"/>
                  <a:pt x="3963" y="1825"/>
                  <a:pt x="3924" y="1825"/>
                </a:cubicBezTo>
                <a:cubicBezTo>
                  <a:pt x="3886" y="1825"/>
                  <a:pt x="3886" y="1825"/>
                  <a:pt x="3847" y="1755"/>
                </a:cubicBezTo>
                <a:cubicBezTo>
                  <a:pt x="3822" y="1685"/>
                  <a:pt x="3796" y="1731"/>
                  <a:pt x="3758" y="1755"/>
                </a:cubicBezTo>
                <a:cubicBezTo>
                  <a:pt x="3719" y="1755"/>
                  <a:pt x="3707" y="1825"/>
                  <a:pt x="3694" y="1848"/>
                </a:cubicBezTo>
                <a:cubicBezTo>
                  <a:pt x="3656" y="1895"/>
                  <a:pt x="3771" y="1871"/>
                  <a:pt x="3809" y="1895"/>
                </a:cubicBezTo>
                <a:close/>
                <a:moveTo>
                  <a:pt x="4321" y="1171"/>
                </a:moveTo>
                <a:cubicBezTo>
                  <a:pt x="4270" y="1264"/>
                  <a:pt x="4231" y="1358"/>
                  <a:pt x="4283" y="1381"/>
                </a:cubicBezTo>
                <a:cubicBezTo>
                  <a:pt x="4334" y="1381"/>
                  <a:pt x="4359" y="1358"/>
                  <a:pt x="4359" y="1404"/>
                </a:cubicBezTo>
                <a:cubicBezTo>
                  <a:pt x="4372" y="1428"/>
                  <a:pt x="4359" y="1451"/>
                  <a:pt x="4283" y="1451"/>
                </a:cubicBezTo>
                <a:cubicBezTo>
                  <a:pt x="4206" y="1451"/>
                  <a:pt x="4219" y="1474"/>
                  <a:pt x="4270" y="1568"/>
                </a:cubicBezTo>
                <a:cubicBezTo>
                  <a:pt x="4308" y="1661"/>
                  <a:pt x="4308" y="1638"/>
                  <a:pt x="4385" y="1615"/>
                </a:cubicBezTo>
                <a:cubicBezTo>
                  <a:pt x="4449" y="1615"/>
                  <a:pt x="4462" y="1568"/>
                  <a:pt x="4526" y="1615"/>
                </a:cubicBezTo>
                <a:cubicBezTo>
                  <a:pt x="4577" y="1638"/>
                  <a:pt x="4590" y="1661"/>
                  <a:pt x="4538" y="1685"/>
                </a:cubicBezTo>
                <a:cubicBezTo>
                  <a:pt x="4487" y="1708"/>
                  <a:pt x="4372" y="1755"/>
                  <a:pt x="4410" y="1801"/>
                </a:cubicBezTo>
                <a:cubicBezTo>
                  <a:pt x="4436" y="1848"/>
                  <a:pt x="4513" y="1965"/>
                  <a:pt x="4551" y="1965"/>
                </a:cubicBezTo>
                <a:cubicBezTo>
                  <a:pt x="4590" y="1965"/>
                  <a:pt x="4590" y="1918"/>
                  <a:pt x="4666" y="1942"/>
                </a:cubicBezTo>
                <a:cubicBezTo>
                  <a:pt x="4756" y="1965"/>
                  <a:pt x="4730" y="1965"/>
                  <a:pt x="4743" y="1918"/>
                </a:cubicBezTo>
                <a:cubicBezTo>
                  <a:pt x="4756" y="1895"/>
                  <a:pt x="4794" y="1778"/>
                  <a:pt x="4807" y="1755"/>
                </a:cubicBezTo>
                <a:cubicBezTo>
                  <a:pt x="4807" y="1708"/>
                  <a:pt x="4833" y="1685"/>
                  <a:pt x="4871" y="1661"/>
                </a:cubicBezTo>
                <a:cubicBezTo>
                  <a:pt x="4922" y="1661"/>
                  <a:pt x="4935" y="1638"/>
                  <a:pt x="4897" y="1591"/>
                </a:cubicBezTo>
                <a:cubicBezTo>
                  <a:pt x="4858" y="1568"/>
                  <a:pt x="4807" y="1568"/>
                  <a:pt x="4807" y="1545"/>
                </a:cubicBezTo>
                <a:cubicBezTo>
                  <a:pt x="4820" y="1521"/>
                  <a:pt x="4846" y="1451"/>
                  <a:pt x="4820" y="1428"/>
                </a:cubicBezTo>
                <a:cubicBezTo>
                  <a:pt x="4807" y="1404"/>
                  <a:pt x="4782" y="1404"/>
                  <a:pt x="4756" y="1381"/>
                </a:cubicBezTo>
                <a:cubicBezTo>
                  <a:pt x="4730" y="1358"/>
                  <a:pt x="4705" y="1288"/>
                  <a:pt x="4679" y="1264"/>
                </a:cubicBezTo>
                <a:cubicBezTo>
                  <a:pt x="4654" y="1218"/>
                  <a:pt x="4628" y="1218"/>
                  <a:pt x="4590" y="1171"/>
                </a:cubicBezTo>
                <a:cubicBezTo>
                  <a:pt x="4551" y="1124"/>
                  <a:pt x="4500" y="1007"/>
                  <a:pt x="4423" y="1007"/>
                </a:cubicBezTo>
                <a:cubicBezTo>
                  <a:pt x="4385" y="1007"/>
                  <a:pt x="4359" y="1054"/>
                  <a:pt x="4321" y="1171"/>
                </a:cubicBezTo>
                <a:close/>
                <a:moveTo>
                  <a:pt x="4231" y="2035"/>
                </a:moveTo>
                <a:cubicBezTo>
                  <a:pt x="4206" y="2058"/>
                  <a:pt x="4167" y="2058"/>
                  <a:pt x="4193" y="2105"/>
                </a:cubicBezTo>
                <a:cubicBezTo>
                  <a:pt x="4231" y="2152"/>
                  <a:pt x="4219" y="2152"/>
                  <a:pt x="4257" y="2128"/>
                </a:cubicBezTo>
                <a:cubicBezTo>
                  <a:pt x="4308" y="2105"/>
                  <a:pt x="4359" y="2035"/>
                  <a:pt x="4372" y="2012"/>
                </a:cubicBezTo>
                <a:cubicBezTo>
                  <a:pt x="4372" y="1988"/>
                  <a:pt x="4321" y="1942"/>
                  <a:pt x="4295" y="1942"/>
                </a:cubicBezTo>
                <a:cubicBezTo>
                  <a:pt x="4270" y="1918"/>
                  <a:pt x="4244" y="1871"/>
                  <a:pt x="4180" y="1825"/>
                </a:cubicBezTo>
                <a:cubicBezTo>
                  <a:pt x="4078" y="1778"/>
                  <a:pt x="4244" y="2012"/>
                  <a:pt x="4231" y="2035"/>
                </a:cubicBezTo>
                <a:close/>
                <a:moveTo>
                  <a:pt x="6368" y="494"/>
                </a:moveTo>
                <a:cubicBezTo>
                  <a:pt x="6292" y="447"/>
                  <a:pt x="6036" y="377"/>
                  <a:pt x="5946" y="400"/>
                </a:cubicBezTo>
                <a:cubicBezTo>
                  <a:pt x="5869" y="447"/>
                  <a:pt x="5869" y="330"/>
                  <a:pt x="5754" y="354"/>
                </a:cubicBezTo>
                <a:cubicBezTo>
                  <a:pt x="5639" y="377"/>
                  <a:pt x="5460" y="354"/>
                  <a:pt x="5396" y="377"/>
                </a:cubicBezTo>
                <a:cubicBezTo>
                  <a:pt x="5345" y="400"/>
                  <a:pt x="5434" y="447"/>
                  <a:pt x="5460" y="470"/>
                </a:cubicBezTo>
                <a:cubicBezTo>
                  <a:pt x="5485" y="517"/>
                  <a:pt x="5319" y="424"/>
                  <a:pt x="5178" y="494"/>
                </a:cubicBezTo>
                <a:cubicBezTo>
                  <a:pt x="5050" y="564"/>
                  <a:pt x="4961" y="610"/>
                  <a:pt x="5101" y="704"/>
                </a:cubicBezTo>
                <a:cubicBezTo>
                  <a:pt x="5242" y="797"/>
                  <a:pt x="5268" y="821"/>
                  <a:pt x="5268" y="821"/>
                </a:cubicBezTo>
                <a:cubicBezTo>
                  <a:pt x="5268" y="821"/>
                  <a:pt x="5089" y="774"/>
                  <a:pt x="5012" y="704"/>
                </a:cubicBezTo>
                <a:cubicBezTo>
                  <a:pt x="4935" y="657"/>
                  <a:pt x="4974" y="657"/>
                  <a:pt x="4833" y="751"/>
                </a:cubicBezTo>
                <a:cubicBezTo>
                  <a:pt x="4679" y="821"/>
                  <a:pt x="4538" y="844"/>
                  <a:pt x="4551" y="937"/>
                </a:cubicBezTo>
                <a:cubicBezTo>
                  <a:pt x="4564" y="1007"/>
                  <a:pt x="4666" y="1124"/>
                  <a:pt x="4743" y="1148"/>
                </a:cubicBezTo>
                <a:cubicBezTo>
                  <a:pt x="4807" y="1171"/>
                  <a:pt x="4961" y="1101"/>
                  <a:pt x="4974" y="1101"/>
                </a:cubicBezTo>
                <a:cubicBezTo>
                  <a:pt x="4986" y="1101"/>
                  <a:pt x="4910" y="1218"/>
                  <a:pt x="4910" y="1218"/>
                </a:cubicBezTo>
                <a:cubicBezTo>
                  <a:pt x="4910" y="1218"/>
                  <a:pt x="4986" y="1171"/>
                  <a:pt x="5076" y="1148"/>
                </a:cubicBezTo>
                <a:cubicBezTo>
                  <a:pt x="5153" y="1101"/>
                  <a:pt x="5217" y="1054"/>
                  <a:pt x="5306" y="1007"/>
                </a:cubicBezTo>
                <a:cubicBezTo>
                  <a:pt x="5383" y="961"/>
                  <a:pt x="5396" y="937"/>
                  <a:pt x="5396" y="937"/>
                </a:cubicBezTo>
                <a:cubicBezTo>
                  <a:pt x="5396" y="937"/>
                  <a:pt x="5255" y="1124"/>
                  <a:pt x="5165" y="1194"/>
                </a:cubicBezTo>
                <a:cubicBezTo>
                  <a:pt x="5063" y="1264"/>
                  <a:pt x="4948" y="1311"/>
                  <a:pt x="4884" y="1311"/>
                </a:cubicBezTo>
                <a:cubicBezTo>
                  <a:pt x="4820" y="1311"/>
                  <a:pt x="4833" y="1381"/>
                  <a:pt x="4897" y="1451"/>
                </a:cubicBezTo>
                <a:cubicBezTo>
                  <a:pt x="4948" y="1498"/>
                  <a:pt x="4999" y="1615"/>
                  <a:pt x="5025" y="1661"/>
                </a:cubicBezTo>
                <a:cubicBezTo>
                  <a:pt x="5050" y="1685"/>
                  <a:pt x="5063" y="1755"/>
                  <a:pt x="5063" y="1755"/>
                </a:cubicBezTo>
                <a:cubicBezTo>
                  <a:pt x="5063" y="1755"/>
                  <a:pt x="4974" y="1615"/>
                  <a:pt x="4871" y="1755"/>
                </a:cubicBezTo>
                <a:cubicBezTo>
                  <a:pt x="4769" y="1895"/>
                  <a:pt x="4782" y="1965"/>
                  <a:pt x="4807" y="1965"/>
                </a:cubicBezTo>
                <a:cubicBezTo>
                  <a:pt x="4833" y="1988"/>
                  <a:pt x="4922" y="2012"/>
                  <a:pt x="4935" y="2058"/>
                </a:cubicBezTo>
                <a:cubicBezTo>
                  <a:pt x="4961" y="2105"/>
                  <a:pt x="5076" y="2012"/>
                  <a:pt x="5076" y="2012"/>
                </a:cubicBezTo>
                <a:cubicBezTo>
                  <a:pt x="5076" y="2012"/>
                  <a:pt x="5012" y="2152"/>
                  <a:pt x="4961" y="2152"/>
                </a:cubicBezTo>
                <a:cubicBezTo>
                  <a:pt x="4897" y="2152"/>
                  <a:pt x="4910" y="2058"/>
                  <a:pt x="4820" y="2058"/>
                </a:cubicBezTo>
                <a:cubicBezTo>
                  <a:pt x="4743" y="2082"/>
                  <a:pt x="4743" y="2128"/>
                  <a:pt x="4782" y="2175"/>
                </a:cubicBezTo>
                <a:cubicBezTo>
                  <a:pt x="4820" y="2222"/>
                  <a:pt x="4846" y="2245"/>
                  <a:pt x="4782" y="2292"/>
                </a:cubicBezTo>
                <a:cubicBezTo>
                  <a:pt x="4718" y="2338"/>
                  <a:pt x="4692" y="2362"/>
                  <a:pt x="4692" y="2432"/>
                </a:cubicBezTo>
                <a:cubicBezTo>
                  <a:pt x="4692" y="2479"/>
                  <a:pt x="4769" y="2479"/>
                  <a:pt x="4820" y="2479"/>
                </a:cubicBezTo>
                <a:cubicBezTo>
                  <a:pt x="4871" y="2479"/>
                  <a:pt x="4922" y="2479"/>
                  <a:pt x="5012" y="2479"/>
                </a:cubicBezTo>
                <a:cubicBezTo>
                  <a:pt x="5114" y="2479"/>
                  <a:pt x="5101" y="2409"/>
                  <a:pt x="5140" y="2409"/>
                </a:cubicBezTo>
                <a:cubicBezTo>
                  <a:pt x="5165" y="2409"/>
                  <a:pt x="5204" y="2432"/>
                  <a:pt x="5191" y="2502"/>
                </a:cubicBezTo>
                <a:cubicBezTo>
                  <a:pt x="5178" y="2549"/>
                  <a:pt x="5204" y="2525"/>
                  <a:pt x="5306" y="2455"/>
                </a:cubicBezTo>
                <a:cubicBezTo>
                  <a:pt x="5409" y="2385"/>
                  <a:pt x="5357" y="2292"/>
                  <a:pt x="5357" y="2245"/>
                </a:cubicBezTo>
                <a:cubicBezTo>
                  <a:pt x="5345" y="2222"/>
                  <a:pt x="5306" y="2198"/>
                  <a:pt x="5293" y="2175"/>
                </a:cubicBezTo>
                <a:cubicBezTo>
                  <a:pt x="5268" y="2152"/>
                  <a:pt x="5357" y="1988"/>
                  <a:pt x="5345" y="1918"/>
                </a:cubicBezTo>
                <a:cubicBezTo>
                  <a:pt x="5332" y="1871"/>
                  <a:pt x="5460" y="1918"/>
                  <a:pt x="5511" y="1778"/>
                </a:cubicBezTo>
                <a:cubicBezTo>
                  <a:pt x="5575" y="1638"/>
                  <a:pt x="5549" y="1545"/>
                  <a:pt x="5511" y="1521"/>
                </a:cubicBezTo>
                <a:cubicBezTo>
                  <a:pt x="5473" y="1498"/>
                  <a:pt x="5588" y="1498"/>
                  <a:pt x="5626" y="1474"/>
                </a:cubicBezTo>
                <a:cubicBezTo>
                  <a:pt x="5665" y="1428"/>
                  <a:pt x="5741" y="1381"/>
                  <a:pt x="5780" y="1311"/>
                </a:cubicBezTo>
                <a:cubicBezTo>
                  <a:pt x="5805" y="1218"/>
                  <a:pt x="5818" y="1194"/>
                  <a:pt x="5741" y="1218"/>
                </a:cubicBezTo>
                <a:cubicBezTo>
                  <a:pt x="5665" y="1241"/>
                  <a:pt x="5856" y="1148"/>
                  <a:pt x="5946" y="1031"/>
                </a:cubicBezTo>
                <a:cubicBezTo>
                  <a:pt x="6036" y="937"/>
                  <a:pt x="6151" y="797"/>
                  <a:pt x="6176" y="774"/>
                </a:cubicBezTo>
                <a:cubicBezTo>
                  <a:pt x="6202" y="727"/>
                  <a:pt x="6215" y="751"/>
                  <a:pt x="6112" y="774"/>
                </a:cubicBezTo>
                <a:cubicBezTo>
                  <a:pt x="5997" y="774"/>
                  <a:pt x="5869" y="751"/>
                  <a:pt x="5933" y="727"/>
                </a:cubicBezTo>
                <a:cubicBezTo>
                  <a:pt x="6010" y="704"/>
                  <a:pt x="6228" y="657"/>
                  <a:pt x="6279" y="587"/>
                </a:cubicBezTo>
                <a:cubicBezTo>
                  <a:pt x="6343" y="517"/>
                  <a:pt x="6368" y="494"/>
                  <a:pt x="6368" y="494"/>
                </a:cubicBezTo>
                <a:close/>
                <a:moveTo>
                  <a:pt x="5063" y="3249"/>
                </a:moveTo>
                <a:cubicBezTo>
                  <a:pt x="4948" y="3226"/>
                  <a:pt x="4769" y="3179"/>
                  <a:pt x="4743" y="3343"/>
                </a:cubicBezTo>
                <a:cubicBezTo>
                  <a:pt x="4705" y="3529"/>
                  <a:pt x="4654" y="3926"/>
                  <a:pt x="4641" y="4020"/>
                </a:cubicBezTo>
                <a:cubicBezTo>
                  <a:pt x="4641" y="4090"/>
                  <a:pt x="4782" y="4207"/>
                  <a:pt x="4884" y="4207"/>
                </a:cubicBezTo>
                <a:cubicBezTo>
                  <a:pt x="4986" y="4207"/>
                  <a:pt x="5153" y="4230"/>
                  <a:pt x="5114" y="4183"/>
                </a:cubicBezTo>
                <a:cubicBezTo>
                  <a:pt x="5076" y="4137"/>
                  <a:pt x="5114" y="4113"/>
                  <a:pt x="5204" y="4113"/>
                </a:cubicBezTo>
                <a:cubicBezTo>
                  <a:pt x="5293" y="4137"/>
                  <a:pt x="5306" y="4090"/>
                  <a:pt x="5306" y="4043"/>
                </a:cubicBezTo>
                <a:cubicBezTo>
                  <a:pt x="5306" y="4020"/>
                  <a:pt x="5319" y="4090"/>
                  <a:pt x="5383" y="4160"/>
                </a:cubicBezTo>
                <a:cubicBezTo>
                  <a:pt x="5447" y="4230"/>
                  <a:pt x="5511" y="4393"/>
                  <a:pt x="5562" y="4510"/>
                </a:cubicBezTo>
                <a:cubicBezTo>
                  <a:pt x="5626" y="4604"/>
                  <a:pt x="5754" y="4744"/>
                  <a:pt x="5728" y="4814"/>
                </a:cubicBezTo>
                <a:cubicBezTo>
                  <a:pt x="5703" y="4907"/>
                  <a:pt x="5754" y="5187"/>
                  <a:pt x="5562" y="5234"/>
                </a:cubicBezTo>
                <a:cubicBezTo>
                  <a:pt x="5357" y="5304"/>
                  <a:pt x="5345" y="5257"/>
                  <a:pt x="5345" y="5351"/>
                </a:cubicBezTo>
                <a:cubicBezTo>
                  <a:pt x="5345" y="5421"/>
                  <a:pt x="5357" y="5468"/>
                  <a:pt x="5434" y="5468"/>
                </a:cubicBezTo>
                <a:cubicBezTo>
                  <a:pt x="5524" y="5468"/>
                  <a:pt x="5626" y="5351"/>
                  <a:pt x="5665" y="5444"/>
                </a:cubicBezTo>
                <a:cubicBezTo>
                  <a:pt x="5703" y="5514"/>
                  <a:pt x="5754" y="5561"/>
                  <a:pt x="5780" y="5561"/>
                </a:cubicBezTo>
                <a:cubicBezTo>
                  <a:pt x="5818" y="5584"/>
                  <a:pt x="5741" y="5631"/>
                  <a:pt x="5728" y="5631"/>
                </a:cubicBezTo>
                <a:cubicBezTo>
                  <a:pt x="5703" y="5654"/>
                  <a:pt x="5767" y="5654"/>
                  <a:pt x="5882" y="5771"/>
                </a:cubicBezTo>
                <a:cubicBezTo>
                  <a:pt x="5997" y="5865"/>
                  <a:pt x="6138" y="5865"/>
                  <a:pt x="6061" y="5794"/>
                </a:cubicBezTo>
                <a:cubicBezTo>
                  <a:pt x="5997" y="5724"/>
                  <a:pt x="5959" y="5608"/>
                  <a:pt x="5933" y="5561"/>
                </a:cubicBezTo>
                <a:cubicBezTo>
                  <a:pt x="5908" y="5514"/>
                  <a:pt x="5933" y="5538"/>
                  <a:pt x="5984" y="5561"/>
                </a:cubicBezTo>
                <a:cubicBezTo>
                  <a:pt x="6036" y="5608"/>
                  <a:pt x="6087" y="5678"/>
                  <a:pt x="6112" y="5701"/>
                </a:cubicBezTo>
                <a:cubicBezTo>
                  <a:pt x="6138" y="5748"/>
                  <a:pt x="6151" y="5701"/>
                  <a:pt x="6164" y="5561"/>
                </a:cubicBezTo>
                <a:cubicBezTo>
                  <a:pt x="6176" y="5421"/>
                  <a:pt x="6151" y="5421"/>
                  <a:pt x="6061" y="5304"/>
                </a:cubicBezTo>
                <a:cubicBezTo>
                  <a:pt x="5972" y="5211"/>
                  <a:pt x="5946" y="5117"/>
                  <a:pt x="5933" y="5024"/>
                </a:cubicBezTo>
                <a:cubicBezTo>
                  <a:pt x="5933" y="4954"/>
                  <a:pt x="5984" y="4930"/>
                  <a:pt x="6010" y="4884"/>
                </a:cubicBezTo>
                <a:cubicBezTo>
                  <a:pt x="6036" y="4837"/>
                  <a:pt x="6100" y="4977"/>
                  <a:pt x="6138" y="5071"/>
                </a:cubicBezTo>
                <a:cubicBezTo>
                  <a:pt x="6189" y="5164"/>
                  <a:pt x="6228" y="5327"/>
                  <a:pt x="6253" y="5211"/>
                </a:cubicBezTo>
                <a:cubicBezTo>
                  <a:pt x="6292" y="5094"/>
                  <a:pt x="6330" y="4837"/>
                  <a:pt x="6330" y="4767"/>
                </a:cubicBezTo>
                <a:cubicBezTo>
                  <a:pt x="6330" y="4720"/>
                  <a:pt x="6292" y="4790"/>
                  <a:pt x="6138" y="4650"/>
                </a:cubicBezTo>
                <a:cubicBezTo>
                  <a:pt x="5984" y="4510"/>
                  <a:pt x="5908" y="4463"/>
                  <a:pt x="5895" y="4463"/>
                </a:cubicBezTo>
                <a:cubicBezTo>
                  <a:pt x="5882" y="4463"/>
                  <a:pt x="5933" y="4417"/>
                  <a:pt x="6010" y="4347"/>
                </a:cubicBezTo>
                <a:cubicBezTo>
                  <a:pt x="6074" y="4300"/>
                  <a:pt x="6100" y="4300"/>
                  <a:pt x="5959" y="4066"/>
                </a:cubicBezTo>
                <a:cubicBezTo>
                  <a:pt x="5818" y="3810"/>
                  <a:pt x="5780" y="3763"/>
                  <a:pt x="5690" y="3740"/>
                </a:cubicBezTo>
                <a:cubicBezTo>
                  <a:pt x="5601" y="3740"/>
                  <a:pt x="5575" y="3553"/>
                  <a:pt x="5511" y="3506"/>
                </a:cubicBezTo>
                <a:cubicBezTo>
                  <a:pt x="5447" y="3436"/>
                  <a:pt x="5293" y="3576"/>
                  <a:pt x="5242" y="3599"/>
                </a:cubicBezTo>
                <a:cubicBezTo>
                  <a:pt x="5204" y="3599"/>
                  <a:pt x="5217" y="3646"/>
                  <a:pt x="5165" y="3483"/>
                </a:cubicBezTo>
                <a:cubicBezTo>
                  <a:pt x="5101" y="3343"/>
                  <a:pt x="5063" y="3249"/>
                  <a:pt x="5063" y="3249"/>
                </a:cubicBezTo>
                <a:close/>
                <a:moveTo>
                  <a:pt x="5165" y="3249"/>
                </a:moveTo>
                <a:cubicBezTo>
                  <a:pt x="5101" y="3249"/>
                  <a:pt x="5204" y="3436"/>
                  <a:pt x="5268" y="3459"/>
                </a:cubicBezTo>
                <a:cubicBezTo>
                  <a:pt x="5345" y="3459"/>
                  <a:pt x="5409" y="3389"/>
                  <a:pt x="5421" y="3389"/>
                </a:cubicBezTo>
                <a:cubicBezTo>
                  <a:pt x="5447" y="3389"/>
                  <a:pt x="5255" y="3226"/>
                  <a:pt x="5165" y="3249"/>
                </a:cubicBezTo>
                <a:close/>
                <a:moveTo>
                  <a:pt x="4897" y="5211"/>
                </a:moveTo>
                <a:cubicBezTo>
                  <a:pt x="4897" y="5257"/>
                  <a:pt x="4871" y="5374"/>
                  <a:pt x="4871" y="5444"/>
                </a:cubicBezTo>
                <a:cubicBezTo>
                  <a:pt x="4858" y="5538"/>
                  <a:pt x="4858" y="5538"/>
                  <a:pt x="4846" y="5584"/>
                </a:cubicBezTo>
                <a:cubicBezTo>
                  <a:pt x="4833" y="5631"/>
                  <a:pt x="4871" y="5584"/>
                  <a:pt x="4897" y="5654"/>
                </a:cubicBezTo>
                <a:cubicBezTo>
                  <a:pt x="4922" y="5724"/>
                  <a:pt x="4910" y="5748"/>
                  <a:pt x="4961" y="5654"/>
                </a:cubicBezTo>
                <a:cubicBezTo>
                  <a:pt x="4999" y="5584"/>
                  <a:pt x="5050" y="5538"/>
                  <a:pt x="5114" y="5584"/>
                </a:cubicBezTo>
                <a:cubicBezTo>
                  <a:pt x="5165" y="5631"/>
                  <a:pt x="5217" y="5631"/>
                  <a:pt x="5204" y="5561"/>
                </a:cubicBezTo>
                <a:cubicBezTo>
                  <a:pt x="5178" y="5491"/>
                  <a:pt x="5153" y="5514"/>
                  <a:pt x="5101" y="5421"/>
                </a:cubicBezTo>
                <a:cubicBezTo>
                  <a:pt x="5063" y="5327"/>
                  <a:pt x="5038" y="5304"/>
                  <a:pt x="4986" y="5257"/>
                </a:cubicBezTo>
                <a:cubicBezTo>
                  <a:pt x="4922" y="5234"/>
                  <a:pt x="4922" y="5117"/>
                  <a:pt x="4897" y="5211"/>
                </a:cubicBezTo>
                <a:close/>
                <a:moveTo>
                  <a:pt x="5345" y="12146"/>
                </a:moveTo>
                <a:cubicBezTo>
                  <a:pt x="5319" y="12076"/>
                  <a:pt x="5293" y="11959"/>
                  <a:pt x="5178" y="11913"/>
                </a:cubicBezTo>
                <a:cubicBezTo>
                  <a:pt x="5076" y="11889"/>
                  <a:pt x="5038" y="11959"/>
                  <a:pt x="4986" y="11983"/>
                </a:cubicBezTo>
                <a:cubicBezTo>
                  <a:pt x="4948" y="12006"/>
                  <a:pt x="5025" y="12029"/>
                  <a:pt x="5089" y="11983"/>
                </a:cubicBezTo>
                <a:cubicBezTo>
                  <a:pt x="5140" y="11959"/>
                  <a:pt x="5178" y="11983"/>
                  <a:pt x="5191" y="12006"/>
                </a:cubicBezTo>
                <a:cubicBezTo>
                  <a:pt x="5191" y="12006"/>
                  <a:pt x="5165" y="12029"/>
                  <a:pt x="5153" y="12006"/>
                </a:cubicBezTo>
                <a:cubicBezTo>
                  <a:pt x="5153" y="11983"/>
                  <a:pt x="5153" y="12053"/>
                  <a:pt x="5204" y="12099"/>
                </a:cubicBezTo>
                <a:cubicBezTo>
                  <a:pt x="5268" y="12123"/>
                  <a:pt x="5281" y="12146"/>
                  <a:pt x="5293" y="12193"/>
                </a:cubicBezTo>
                <a:cubicBezTo>
                  <a:pt x="5293" y="12239"/>
                  <a:pt x="5293" y="12263"/>
                  <a:pt x="5306" y="12310"/>
                </a:cubicBezTo>
                <a:cubicBezTo>
                  <a:pt x="5319" y="12356"/>
                  <a:pt x="5332" y="12380"/>
                  <a:pt x="5306" y="12380"/>
                </a:cubicBezTo>
                <a:cubicBezTo>
                  <a:pt x="5281" y="12403"/>
                  <a:pt x="5281" y="12403"/>
                  <a:pt x="5306" y="12426"/>
                </a:cubicBezTo>
                <a:cubicBezTo>
                  <a:pt x="5319" y="12450"/>
                  <a:pt x="5357" y="12473"/>
                  <a:pt x="5421" y="12496"/>
                </a:cubicBezTo>
                <a:cubicBezTo>
                  <a:pt x="5473" y="12496"/>
                  <a:pt x="5485" y="12520"/>
                  <a:pt x="5447" y="12426"/>
                </a:cubicBezTo>
                <a:cubicBezTo>
                  <a:pt x="5409" y="12333"/>
                  <a:pt x="5345" y="12169"/>
                  <a:pt x="5345" y="12146"/>
                </a:cubicBezTo>
                <a:close/>
                <a:moveTo>
                  <a:pt x="5511" y="12566"/>
                </a:moveTo>
                <a:cubicBezTo>
                  <a:pt x="5537" y="12636"/>
                  <a:pt x="5537" y="12683"/>
                  <a:pt x="5524" y="12730"/>
                </a:cubicBezTo>
                <a:cubicBezTo>
                  <a:pt x="5524" y="12753"/>
                  <a:pt x="5498" y="12730"/>
                  <a:pt x="5434" y="12706"/>
                </a:cubicBezTo>
                <a:cubicBezTo>
                  <a:pt x="5383" y="12683"/>
                  <a:pt x="5383" y="12683"/>
                  <a:pt x="5434" y="12730"/>
                </a:cubicBezTo>
                <a:cubicBezTo>
                  <a:pt x="5485" y="12777"/>
                  <a:pt x="5524" y="12777"/>
                  <a:pt x="5524" y="12847"/>
                </a:cubicBezTo>
                <a:cubicBezTo>
                  <a:pt x="5524" y="12917"/>
                  <a:pt x="5562" y="12847"/>
                  <a:pt x="5588" y="12800"/>
                </a:cubicBezTo>
                <a:cubicBezTo>
                  <a:pt x="5613" y="12777"/>
                  <a:pt x="5613" y="12800"/>
                  <a:pt x="5703" y="12823"/>
                </a:cubicBezTo>
                <a:cubicBezTo>
                  <a:pt x="5792" y="12847"/>
                  <a:pt x="5805" y="12893"/>
                  <a:pt x="5792" y="12800"/>
                </a:cubicBezTo>
                <a:cubicBezTo>
                  <a:pt x="5780" y="12730"/>
                  <a:pt x="5831" y="12753"/>
                  <a:pt x="5754" y="12683"/>
                </a:cubicBezTo>
                <a:cubicBezTo>
                  <a:pt x="5677" y="12613"/>
                  <a:pt x="5473" y="12520"/>
                  <a:pt x="5511" y="12566"/>
                </a:cubicBezTo>
                <a:close/>
                <a:moveTo>
                  <a:pt x="5255" y="12613"/>
                </a:moveTo>
                <a:cubicBezTo>
                  <a:pt x="5217" y="12543"/>
                  <a:pt x="5178" y="12543"/>
                  <a:pt x="5178" y="12590"/>
                </a:cubicBezTo>
                <a:cubicBezTo>
                  <a:pt x="5178" y="12660"/>
                  <a:pt x="5191" y="12660"/>
                  <a:pt x="5217" y="12660"/>
                </a:cubicBezTo>
                <a:cubicBezTo>
                  <a:pt x="5255" y="12683"/>
                  <a:pt x="5281" y="12660"/>
                  <a:pt x="5255" y="12613"/>
                </a:cubicBezTo>
                <a:close/>
                <a:moveTo>
                  <a:pt x="5908" y="12917"/>
                </a:moveTo>
                <a:cubicBezTo>
                  <a:pt x="5869" y="12893"/>
                  <a:pt x="5869" y="12940"/>
                  <a:pt x="5895" y="12987"/>
                </a:cubicBezTo>
                <a:cubicBezTo>
                  <a:pt x="5920" y="13033"/>
                  <a:pt x="5959" y="13010"/>
                  <a:pt x="5984" y="13010"/>
                </a:cubicBezTo>
                <a:cubicBezTo>
                  <a:pt x="6023" y="13010"/>
                  <a:pt x="5972" y="12963"/>
                  <a:pt x="5908" y="12917"/>
                </a:cubicBezTo>
                <a:close/>
                <a:moveTo>
                  <a:pt x="5485" y="4627"/>
                </a:moveTo>
                <a:cubicBezTo>
                  <a:pt x="5434" y="4674"/>
                  <a:pt x="5409" y="4697"/>
                  <a:pt x="5447" y="4790"/>
                </a:cubicBezTo>
                <a:cubicBezTo>
                  <a:pt x="5498" y="4907"/>
                  <a:pt x="5524" y="4954"/>
                  <a:pt x="5537" y="4884"/>
                </a:cubicBezTo>
                <a:cubicBezTo>
                  <a:pt x="5549" y="4814"/>
                  <a:pt x="5562" y="4557"/>
                  <a:pt x="5485" y="4627"/>
                </a:cubicBezTo>
                <a:close/>
                <a:moveTo>
                  <a:pt x="5089" y="5724"/>
                </a:moveTo>
                <a:cubicBezTo>
                  <a:pt x="5025" y="5748"/>
                  <a:pt x="4999" y="5748"/>
                  <a:pt x="5012" y="5841"/>
                </a:cubicBezTo>
                <a:cubicBezTo>
                  <a:pt x="5012" y="5911"/>
                  <a:pt x="5038" y="5888"/>
                  <a:pt x="5089" y="5841"/>
                </a:cubicBezTo>
                <a:cubicBezTo>
                  <a:pt x="5140" y="5794"/>
                  <a:pt x="5178" y="5701"/>
                  <a:pt x="5089" y="5724"/>
                </a:cubicBezTo>
                <a:close/>
                <a:moveTo>
                  <a:pt x="5242" y="5841"/>
                </a:moveTo>
                <a:cubicBezTo>
                  <a:pt x="5229" y="5841"/>
                  <a:pt x="5229" y="5911"/>
                  <a:pt x="5242" y="5958"/>
                </a:cubicBezTo>
                <a:cubicBezTo>
                  <a:pt x="5268" y="6005"/>
                  <a:pt x="5293" y="5935"/>
                  <a:pt x="5306" y="5888"/>
                </a:cubicBezTo>
                <a:cubicBezTo>
                  <a:pt x="5319" y="5818"/>
                  <a:pt x="5293" y="5818"/>
                  <a:pt x="5242" y="5841"/>
                </a:cubicBezTo>
                <a:close/>
                <a:moveTo>
                  <a:pt x="4436" y="2198"/>
                </a:moveTo>
                <a:cubicBezTo>
                  <a:pt x="4372" y="2198"/>
                  <a:pt x="4270" y="2245"/>
                  <a:pt x="4321" y="2245"/>
                </a:cubicBezTo>
                <a:cubicBezTo>
                  <a:pt x="4385" y="2245"/>
                  <a:pt x="4436" y="2268"/>
                  <a:pt x="4526" y="2245"/>
                </a:cubicBezTo>
                <a:cubicBezTo>
                  <a:pt x="4615" y="2245"/>
                  <a:pt x="4628" y="2245"/>
                  <a:pt x="4628" y="2152"/>
                </a:cubicBezTo>
                <a:cubicBezTo>
                  <a:pt x="4628" y="2058"/>
                  <a:pt x="4564" y="2175"/>
                  <a:pt x="4436" y="2198"/>
                </a:cubicBezTo>
                <a:close/>
                <a:moveTo>
                  <a:pt x="4001" y="1498"/>
                </a:moveTo>
                <a:cubicBezTo>
                  <a:pt x="3937" y="1521"/>
                  <a:pt x="3950" y="1568"/>
                  <a:pt x="4039" y="1615"/>
                </a:cubicBezTo>
                <a:cubicBezTo>
                  <a:pt x="4116" y="1685"/>
                  <a:pt x="4116" y="1661"/>
                  <a:pt x="4116" y="1545"/>
                </a:cubicBezTo>
                <a:cubicBezTo>
                  <a:pt x="4103" y="1404"/>
                  <a:pt x="4052" y="1474"/>
                  <a:pt x="4001" y="1498"/>
                </a:cubicBezTo>
                <a:close/>
                <a:moveTo>
                  <a:pt x="8979" y="4814"/>
                </a:moveTo>
                <a:cubicBezTo>
                  <a:pt x="8889" y="4860"/>
                  <a:pt x="8864" y="4814"/>
                  <a:pt x="8851" y="4907"/>
                </a:cubicBezTo>
                <a:cubicBezTo>
                  <a:pt x="8825" y="4977"/>
                  <a:pt x="8800" y="4930"/>
                  <a:pt x="8774" y="4954"/>
                </a:cubicBezTo>
                <a:cubicBezTo>
                  <a:pt x="8761" y="4954"/>
                  <a:pt x="8723" y="5187"/>
                  <a:pt x="8710" y="5164"/>
                </a:cubicBezTo>
                <a:cubicBezTo>
                  <a:pt x="8697" y="5117"/>
                  <a:pt x="8697" y="5094"/>
                  <a:pt x="8672" y="5024"/>
                </a:cubicBezTo>
                <a:cubicBezTo>
                  <a:pt x="8659" y="4954"/>
                  <a:pt x="8684" y="4954"/>
                  <a:pt x="8646" y="4884"/>
                </a:cubicBezTo>
                <a:cubicBezTo>
                  <a:pt x="8608" y="4790"/>
                  <a:pt x="8531" y="4814"/>
                  <a:pt x="8518" y="4837"/>
                </a:cubicBezTo>
                <a:cubicBezTo>
                  <a:pt x="8518" y="4884"/>
                  <a:pt x="8569" y="4907"/>
                  <a:pt x="8556" y="4930"/>
                </a:cubicBezTo>
                <a:cubicBezTo>
                  <a:pt x="8531" y="4977"/>
                  <a:pt x="8492" y="5024"/>
                  <a:pt x="8467" y="5047"/>
                </a:cubicBezTo>
                <a:cubicBezTo>
                  <a:pt x="8454" y="5071"/>
                  <a:pt x="8505" y="5071"/>
                  <a:pt x="8544" y="5047"/>
                </a:cubicBezTo>
                <a:cubicBezTo>
                  <a:pt x="8569" y="5047"/>
                  <a:pt x="8595" y="5094"/>
                  <a:pt x="8608" y="5141"/>
                </a:cubicBezTo>
                <a:cubicBezTo>
                  <a:pt x="8620" y="5187"/>
                  <a:pt x="8595" y="5234"/>
                  <a:pt x="8582" y="5234"/>
                </a:cubicBezTo>
                <a:cubicBezTo>
                  <a:pt x="8556" y="5257"/>
                  <a:pt x="8620" y="5257"/>
                  <a:pt x="8646" y="5257"/>
                </a:cubicBezTo>
                <a:cubicBezTo>
                  <a:pt x="8672" y="5281"/>
                  <a:pt x="8684" y="5304"/>
                  <a:pt x="8672" y="5374"/>
                </a:cubicBezTo>
                <a:cubicBezTo>
                  <a:pt x="8659" y="5421"/>
                  <a:pt x="8748" y="5374"/>
                  <a:pt x="8800" y="5374"/>
                </a:cubicBezTo>
                <a:cubicBezTo>
                  <a:pt x="8851" y="5374"/>
                  <a:pt x="8864" y="5421"/>
                  <a:pt x="8940" y="5398"/>
                </a:cubicBezTo>
                <a:cubicBezTo>
                  <a:pt x="9017" y="5351"/>
                  <a:pt x="9043" y="5351"/>
                  <a:pt x="9119" y="5257"/>
                </a:cubicBezTo>
                <a:cubicBezTo>
                  <a:pt x="9183" y="5164"/>
                  <a:pt x="9183" y="5187"/>
                  <a:pt x="9222" y="5117"/>
                </a:cubicBezTo>
                <a:cubicBezTo>
                  <a:pt x="9273" y="5071"/>
                  <a:pt x="9260" y="5047"/>
                  <a:pt x="9260" y="4977"/>
                </a:cubicBezTo>
                <a:cubicBezTo>
                  <a:pt x="9260" y="4907"/>
                  <a:pt x="9299" y="5001"/>
                  <a:pt x="9286" y="4884"/>
                </a:cubicBezTo>
                <a:cubicBezTo>
                  <a:pt x="9273" y="4790"/>
                  <a:pt x="9222" y="4814"/>
                  <a:pt x="9171" y="4814"/>
                </a:cubicBezTo>
                <a:cubicBezTo>
                  <a:pt x="9132" y="4814"/>
                  <a:pt x="9132" y="4744"/>
                  <a:pt x="9119" y="4720"/>
                </a:cubicBezTo>
                <a:cubicBezTo>
                  <a:pt x="9094" y="4720"/>
                  <a:pt x="9068" y="4767"/>
                  <a:pt x="8979" y="4814"/>
                </a:cubicBezTo>
                <a:close/>
                <a:moveTo>
                  <a:pt x="14878" y="13524"/>
                </a:moveTo>
                <a:cubicBezTo>
                  <a:pt x="14878" y="13547"/>
                  <a:pt x="14865" y="13570"/>
                  <a:pt x="14865" y="13641"/>
                </a:cubicBezTo>
                <a:cubicBezTo>
                  <a:pt x="14865" y="13687"/>
                  <a:pt x="14865" y="13734"/>
                  <a:pt x="14865" y="13804"/>
                </a:cubicBezTo>
                <a:cubicBezTo>
                  <a:pt x="14865" y="13851"/>
                  <a:pt x="14878" y="13874"/>
                  <a:pt x="14891" y="13897"/>
                </a:cubicBezTo>
                <a:cubicBezTo>
                  <a:pt x="14903" y="13897"/>
                  <a:pt x="14916" y="13921"/>
                  <a:pt x="14942" y="13897"/>
                </a:cubicBezTo>
                <a:cubicBezTo>
                  <a:pt x="14967" y="13874"/>
                  <a:pt x="14993" y="13827"/>
                  <a:pt x="14980" y="13781"/>
                </a:cubicBezTo>
                <a:cubicBezTo>
                  <a:pt x="14967" y="13711"/>
                  <a:pt x="14942" y="13617"/>
                  <a:pt x="14929" y="13570"/>
                </a:cubicBezTo>
                <a:cubicBezTo>
                  <a:pt x="14916" y="13547"/>
                  <a:pt x="14891" y="13477"/>
                  <a:pt x="14878" y="13524"/>
                </a:cubicBezTo>
                <a:close/>
                <a:moveTo>
                  <a:pt x="14852" y="13454"/>
                </a:moveTo>
                <a:cubicBezTo>
                  <a:pt x="14865" y="13477"/>
                  <a:pt x="14865" y="13477"/>
                  <a:pt x="14865" y="13477"/>
                </a:cubicBezTo>
                <a:cubicBezTo>
                  <a:pt x="14878" y="13500"/>
                  <a:pt x="14878" y="13477"/>
                  <a:pt x="14878" y="13477"/>
                </a:cubicBezTo>
                <a:cubicBezTo>
                  <a:pt x="14865" y="13454"/>
                  <a:pt x="14865" y="13454"/>
                  <a:pt x="14865" y="13454"/>
                </a:cubicBezTo>
                <a:cubicBezTo>
                  <a:pt x="14865" y="13454"/>
                  <a:pt x="14852" y="13430"/>
                  <a:pt x="14852" y="13454"/>
                </a:cubicBezTo>
                <a:moveTo>
                  <a:pt x="17373" y="16606"/>
                </a:moveTo>
                <a:cubicBezTo>
                  <a:pt x="17373" y="16606"/>
                  <a:pt x="17373" y="16606"/>
                  <a:pt x="17373" y="16606"/>
                </a:cubicBezTo>
                <a:cubicBezTo>
                  <a:pt x="17322" y="16700"/>
                  <a:pt x="17283" y="16676"/>
                  <a:pt x="17194" y="16723"/>
                </a:cubicBezTo>
                <a:cubicBezTo>
                  <a:pt x="17117" y="16770"/>
                  <a:pt x="16964" y="16933"/>
                  <a:pt x="16951" y="17003"/>
                </a:cubicBezTo>
                <a:cubicBezTo>
                  <a:pt x="16951" y="17073"/>
                  <a:pt x="16951" y="17073"/>
                  <a:pt x="16951" y="17073"/>
                </a:cubicBezTo>
                <a:cubicBezTo>
                  <a:pt x="16938" y="17050"/>
                  <a:pt x="16912" y="17003"/>
                  <a:pt x="16912" y="17003"/>
                </a:cubicBezTo>
                <a:cubicBezTo>
                  <a:pt x="16912" y="17003"/>
                  <a:pt x="16900" y="17097"/>
                  <a:pt x="16900" y="17167"/>
                </a:cubicBezTo>
                <a:cubicBezTo>
                  <a:pt x="16912" y="17237"/>
                  <a:pt x="16925" y="17283"/>
                  <a:pt x="16925" y="17377"/>
                </a:cubicBezTo>
                <a:cubicBezTo>
                  <a:pt x="16925" y="17470"/>
                  <a:pt x="16900" y="17540"/>
                  <a:pt x="16900" y="17610"/>
                </a:cubicBezTo>
                <a:cubicBezTo>
                  <a:pt x="16912" y="17657"/>
                  <a:pt x="16964" y="17797"/>
                  <a:pt x="16976" y="17867"/>
                </a:cubicBezTo>
                <a:cubicBezTo>
                  <a:pt x="17002" y="17937"/>
                  <a:pt x="17002" y="17937"/>
                  <a:pt x="17015" y="18054"/>
                </a:cubicBezTo>
                <a:cubicBezTo>
                  <a:pt x="17028" y="18194"/>
                  <a:pt x="17066" y="18287"/>
                  <a:pt x="17028" y="18358"/>
                </a:cubicBezTo>
                <a:cubicBezTo>
                  <a:pt x="16989" y="18428"/>
                  <a:pt x="16951" y="18404"/>
                  <a:pt x="17002" y="18498"/>
                </a:cubicBezTo>
                <a:cubicBezTo>
                  <a:pt x="17053" y="18568"/>
                  <a:pt x="17092" y="18614"/>
                  <a:pt x="17168" y="18568"/>
                </a:cubicBezTo>
                <a:cubicBezTo>
                  <a:pt x="17245" y="18521"/>
                  <a:pt x="17232" y="18474"/>
                  <a:pt x="17296" y="18451"/>
                </a:cubicBezTo>
                <a:cubicBezTo>
                  <a:pt x="17347" y="18428"/>
                  <a:pt x="17360" y="18404"/>
                  <a:pt x="17411" y="18404"/>
                </a:cubicBezTo>
                <a:cubicBezTo>
                  <a:pt x="17463" y="18381"/>
                  <a:pt x="17501" y="18404"/>
                  <a:pt x="17527" y="18334"/>
                </a:cubicBezTo>
                <a:cubicBezTo>
                  <a:pt x="17539" y="18264"/>
                  <a:pt x="17527" y="18264"/>
                  <a:pt x="17578" y="18217"/>
                </a:cubicBezTo>
                <a:cubicBezTo>
                  <a:pt x="17629" y="18171"/>
                  <a:pt x="17629" y="18171"/>
                  <a:pt x="17667" y="18147"/>
                </a:cubicBezTo>
                <a:cubicBezTo>
                  <a:pt x="17693" y="18147"/>
                  <a:pt x="17719" y="18171"/>
                  <a:pt x="17770" y="18124"/>
                </a:cubicBezTo>
                <a:cubicBezTo>
                  <a:pt x="17821" y="18054"/>
                  <a:pt x="17783" y="18031"/>
                  <a:pt x="17885" y="18031"/>
                </a:cubicBezTo>
                <a:cubicBezTo>
                  <a:pt x="17987" y="18031"/>
                  <a:pt x="18038" y="18054"/>
                  <a:pt x="18077" y="18077"/>
                </a:cubicBezTo>
                <a:cubicBezTo>
                  <a:pt x="18115" y="18124"/>
                  <a:pt x="18179" y="18171"/>
                  <a:pt x="18192" y="18217"/>
                </a:cubicBezTo>
                <a:cubicBezTo>
                  <a:pt x="18205" y="18264"/>
                  <a:pt x="18230" y="18311"/>
                  <a:pt x="18230" y="18311"/>
                </a:cubicBezTo>
                <a:cubicBezTo>
                  <a:pt x="18243" y="18311"/>
                  <a:pt x="18243" y="18311"/>
                  <a:pt x="18269" y="18287"/>
                </a:cubicBezTo>
                <a:cubicBezTo>
                  <a:pt x="18294" y="18241"/>
                  <a:pt x="18371" y="18147"/>
                  <a:pt x="18371" y="18147"/>
                </a:cubicBezTo>
                <a:cubicBezTo>
                  <a:pt x="18371" y="18147"/>
                  <a:pt x="18371" y="18241"/>
                  <a:pt x="18346" y="18264"/>
                </a:cubicBezTo>
                <a:cubicBezTo>
                  <a:pt x="18333" y="18311"/>
                  <a:pt x="18333" y="18358"/>
                  <a:pt x="18333" y="18381"/>
                </a:cubicBezTo>
                <a:cubicBezTo>
                  <a:pt x="18333" y="18404"/>
                  <a:pt x="18371" y="18311"/>
                  <a:pt x="18384" y="18311"/>
                </a:cubicBezTo>
                <a:cubicBezTo>
                  <a:pt x="18384" y="18311"/>
                  <a:pt x="18384" y="18451"/>
                  <a:pt x="18397" y="18451"/>
                </a:cubicBezTo>
                <a:cubicBezTo>
                  <a:pt x="18397" y="18474"/>
                  <a:pt x="18410" y="18474"/>
                  <a:pt x="18435" y="18498"/>
                </a:cubicBezTo>
                <a:cubicBezTo>
                  <a:pt x="18448" y="18544"/>
                  <a:pt x="18474" y="18568"/>
                  <a:pt x="18486" y="18638"/>
                </a:cubicBezTo>
                <a:cubicBezTo>
                  <a:pt x="18499" y="18731"/>
                  <a:pt x="18563" y="18801"/>
                  <a:pt x="18601" y="18801"/>
                </a:cubicBezTo>
                <a:cubicBezTo>
                  <a:pt x="18653" y="18825"/>
                  <a:pt x="18691" y="18825"/>
                  <a:pt x="18717" y="18801"/>
                </a:cubicBezTo>
                <a:cubicBezTo>
                  <a:pt x="18755" y="18801"/>
                  <a:pt x="18755" y="18731"/>
                  <a:pt x="18781" y="18754"/>
                </a:cubicBezTo>
                <a:cubicBezTo>
                  <a:pt x="18819" y="18778"/>
                  <a:pt x="18781" y="18848"/>
                  <a:pt x="18857" y="18825"/>
                </a:cubicBezTo>
                <a:cubicBezTo>
                  <a:pt x="18934" y="18825"/>
                  <a:pt x="18960" y="18754"/>
                  <a:pt x="18998" y="18731"/>
                </a:cubicBezTo>
                <a:cubicBezTo>
                  <a:pt x="19024" y="18684"/>
                  <a:pt x="19024" y="18778"/>
                  <a:pt x="19062" y="18684"/>
                </a:cubicBezTo>
                <a:cubicBezTo>
                  <a:pt x="19113" y="18568"/>
                  <a:pt x="19113" y="18591"/>
                  <a:pt x="19126" y="18474"/>
                </a:cubicBezTo>
                <a:cubicBezTo>
                  <a:pt x="19126" y="18358"/>
                  <a:pt x="19126" y="18334"/>
                  <a:pt x="19165" y="18217"/>
                </a:cubicBezTo>
                <a:cubicBezTo>
                  <a:pt x="19203" y="18101"/>
                  <a:pt x="19216" y="18171"/>
                  <a:pt x="19241" y="17984"/>
                </a:cubicBezTo>
                <a:cubicBezTo>
                  <a:pt x="19267" y="17820"/>
                  <a:pt x="19292" y="17657"/>
                  <a:pt x="19292" y="17517"/>
                </a:cubicBezTo>
                <a:cubicBezTo>
                  <a:pt x="19292" y="17377"/>
                  <a:pt x="19292" y="17470"/>
                  <a:pt x="19280" y="17307"/>
                </a:cubicBezTo>
                <a:cubicBezTo>
                  <a:pt x="19267" y="17167"/>
                  <a:pt x="19267" y="17167"/>
                  <a:pt x="19216" y="17120"/>
                </a:cubicBezTo>
                <a:cubicBezTo>
                  <a:pt x="19165" y="17050"/>
                  <a:pt x="19152" y="17073"/>
                  <a:pt x="19139" y="16980"/>
                </a:cubicBezTo>
                <a:cubicBezTo>
                  <a:pt x="19113" y="16886"/>
                  <a:pt x="19139" y="16863"/>
                  <a:pt x="19113" y="16863"/>
                </a:cubicBezTo>
                <a:cubicBezTo>
                  <a:pt x="19088" y="16863"/>
                  <a:pt x="19062" y="16863"/>
                  <a:pt x="19049" y="16816"/>
                </a:cubicBezTo>
                <a:cubicBezTo>
                  <a:pt x="19037" y="16746"/>
                  <a:pt x="19037" y="16723"/>
                  <a:pt x="18998" y="16676"/>
                </a:cubicBezTo>
                <a:cubicBezTo>
                  <a:pt x="18973" y="16606"/>
                  <a:pt x="18947" y="16630"/>
                  <a:pt x="18896" y="16583"/>
                </a:cubicBezTo>
                <a:cubicBezTo>
                  <a:pt x="18832" y="16536"/>
                  <a:pt x="18870" y="16513"/>
                  <a:pt x="18870" y="16443"/>
                </a:cubicBezTo>
                <a:cubicBezTo>
                  <a:pt x="18870" y="16373"/>
                  <a:pt x="18870" y="16279"/>
                  <a:pt x="18819" y="16256"/>
                </a:cubicBezTo>
                <a:cubicBezTo>
                  <a:pt x="18781" y="16209"/>
                  <a:pt x="18806" y="16256"/>
                  <a:pt x="18806" y="16139"/>
                </a:cubicBezTo>
                <a:cubicBezTo>
                  <a:pt x="18806" y="16022"/>
                  <a:pt x="18806" y="16022"/>
                  <a:pt x="18768" y="15999"/>
                </a:cubicBezTo>
                <a:cubicBezTo>
                  <a:pt x="18742" y="15976"/>
                  <a:pt x="18729" y="15999"/>
                  <a:pt x="18704" y="15906"/>
                </a:cubicBezTo>
                <a:cubicBezTo>
                  <a:pt x="18678" y="15836"/>
                  <a:pt x="18653" y="15719"/>
                  <a:pt x="18640" y="15649"/>
                </a:cubicBezTo>
                <a:cubicBezTo>
                  <a:pt x="18627" y="15602"/>
                  <a:pt x="18614" y="15672"/>
                  <a:pt x="18601" y="15695"/>
                </a:cubicBezTo>
                <a:cubicBezTo>
                  <a:pt x="18589" y="15742"/>
                  <a:pt x="18576" y="15812"/>
                  <a:pt x="18576" y="15906"/>
                </a:cubicBezTo>
                <a:cubicBezTo>
                  <a:pt x="18576" y="15976"/>
                  <a:pt x="18589" y="16022"/>
                  <a:pt x="18589" y="16116"/>
                </a:cubicBezTo>
                <a:cubicBezTo>
                  <a:pt x="18589" y="16233"/>
                  <a:pt x="18550" y="16326"/>
                  <a:pt x="18525" y="16396"/>
                </a:cubicBezTo>
                <a:cubicBezTo>
                  <a:pt x="18499" y="16443"/>
                  <a:pt x="18486" y="16396"/>
                  <a:pt x="18461" y="16373"/>
                </a:cubicBezTo>
                <a:cubicBezTo>
                  <a:pt x="18435" y="16373"/>
                  <a:pt x="18435" y="16303"/>
                  <a:pt x="18384" y="16256"/>
                </a:cubicBezTo>
                <a:cubicBezTo>
                  <a:pt x="18346" y="16233"/>
                  <a:pt x="18269" y="16186"/>
                  <a:pt x="18230" y="16139"/>
                </a:cubicBezTo>
                <a:cubicBezTo>
                  <a:pt x="18192" y="16069"/>
                  <a:pt x="18218" y="16069"/>
                  <a:pt x="18230" y="15999"/>
                </a:cubicBezTo>
                <a:cubicBezTo>
                  <a:pt x="18243" y="15929"/>
                  <a:pt x="18256" y="15882"/>
                  <a:pt x="18282" y="15836"/>
                </a:cubicBezTo>
                <a:cubicBezTo>
                  <a:pt x="18307" y="15812"/>
                  <a:pt x="18307" y="15789"/>
                  <a:pt x="18269" y="15742"/>
                </a:cubicBezTo>
                <a:cubicBezTo>
                  <a:pt x="18230" y="15719"/>
                  <a:pt x="18179" y="15719"/>
                  <a:pt x="18128" y="15719"/>
                </a:cubicBezTo>
                <a:cubicBezTo>
                  <a:pt x="18064" y="15719"/>
                  <a:pt x="18026" y="15695"/>
                  <a:pt x="18038" y="15766"/>
                </a:cubicBezTo>
                <a:cubicBezTo>
                  <a:pt x="18038" y="15836"/>
                  <a:pt x="18077" y="15859"/>
                  <a:pt x="18026" y="15836"/>
                </a:cubicBezTo>
                <a:cubicBezTo>
                  <a:pt x="17974" y="15812"/>
                  <a:pt x="17923" y="15812"/>
                  <a:pt x="17910" y="15859"/>
                </a:cubicBezTo>
                <a:cubicBezTo>
                  <a:pt x="17885" y="15906"/>
                  <a:pt x="17885" y="15929"/>
                  <a:pt x="17872" y="16022"/>
                </a:cubicBezTo>
                <a:cubicBezTo>
                  <a:pt x="17859" y="16116"/>
                  <a:pt x="17872" y="16116"/>
                  <a:pt x="17847" y="16116"/>
                </a:cubicBezTo>
                <a:cubicBezTo>
                  <a:pt x="17834" y="16116"/>
                  <a:pt x="17744" y="16046"/>
                  <a:pt x="17719" y="16022"/>
                </a:cubicBezTo>
                <a:cubicBezTo>
                  <a:pt x="17693" y="15999"/>
                  <a:pt x="17680" y="15999"/>
                  <a:pt x="17642" y="16046"/>
                </a:cubicBezTo>
                <a:cubicBezTo>
                  <a:pt x="17603" y="16116"/>
                  <a:pt x="17501" y="16279"/>
                  <a:pt x="17450" y="16326"/>
                </a:cubicBezTo>
                <a:cubicBezTo>
                  <a:pt x="17411" y="16373"/>
                  <a:pt x="17411" y="16373"/>
                  <a:pt x="17373" y="16606"/>
                </a:cubicBezTo>
                <a:close/>
                <a:moveTo>
                  <a:pt x="15812" y="13944"/>
                </a:moveTo>
                <a:cubicBezTo>
                  <a:pt x="15799" y="13921"/>
                  <a:pt x="15774" y="13921"/>
                  <a:pt x="15812" y="13991"/>
                </a:cubicBezTo>
                <a:cubicBezTo>
                  <a:pt x="15838" y="14061"/>
                  <a:pt x="15850" y="14084"/>
                  <a:pt x="15876" y="14131"/>
                </a:cubicBezTo>
                <a:cubicBezTo>
                  <a:pt x="15901" y="14178"/>
                  <a:pt x="15914" y="14084"/>
                  <a:pt x="15940" y="14178"/>
                </a:cubicBezTo>
                <a:cubicBezTo>
                  <a:pt x="15965" y="14271"/>
                  <a:pt x="15953" y="14271"/>
                  <a:pt x="15978" y="14318"/>
                </a:cubicBezTo>
                <a:cubicBezTo>
                  <a:pt x="16004" y="14341"/>
                  <a:pt x="16017" y="14364"/>
                  <a:pt x="16017" y="14388"/>
                </a:cubicBezTo>
                <a:cubicBezTo>
                  <a:pt x="16029" y="14434"/>
                  <a:pt x="16029" y="14481"/>
                  <a:pt x="16055" y="14528"/>
                </a:cubicBezTo>
                <a:cubicBezTo>
                  <a:pt x="16081" y="14575"/>
                  <a:pt x="16081" y="14551"/>
                  <a:pt x="16106" y="14645"/>
                </a:cubicBezTo>
                <a:cubicBezTo>
                  <a:pt x="16119" y="14715"/>
                  <a:pt x="16145" y="14761"/>
                  <a:pt x="16157" y="14831"/>
                </a:cubicBezTo>
                <a:cubicBezTo>
                  <a:pt x="16157" y="14902"/>
                  <a:pt x="16234" y="14972"/>
                  <a:pt x="16260" y="15042"/>
                </a:cubicBezTo>
                <a:cubicBezTo>
                  <a:pt x="16298" y="15112"/>
                  <a:pt x="16349" y="15228"/>
                  <a:pt x="16362" y="15205"/>
                </a:cubicBezTo>
                <a:cubicBezTo>
                  <a:pt x="16375" y="15182"/>
                  <a:pt x="16401" y="15205"/>
                  <a:pt x="16413" y="15182"/>
                </a:cubicBezTo>
                <a:cubicBezTo>
                  <a:pt x="16426" y="15182"/>
                  <a:pt x="16439" y="15135"/>
                  <a:pt x="16452" y="15018"/>
                </a:cubicBezTo>
                <a:cubicBezTo>
                  <a:pt x="16465" y="14902"/>
                  <a:pt x="16439" y="14855"/>
                  <a:pt x="16426" y="14831"/>
                </a:cubicBezTo>
                <a:cubicBezTo>
                  <a:pt x="16401" y="14808"/>
                  <a:pt x="16375" y="14808"/>
                  <a:pt x="16362" y="14785"/>
                </a:cubicBezTo>
                <a:cubicBezTo>
                  <a:pt x="16362" y="14761"/>
                  <a:pt x="16349" y="14668"/>
                  <a:pt x="16324" y="14645"/>
                </a:cubicBezTo>
                <a:cubicBezTo>
                  <a:pt x="16311" y="14621"/>
                  <a:pt x="16298" y="14645"/>
                  <a:pt x="16298" y="14598"/>
                </a:cubicBezTo>
                <a:cubicBezTo>
                  <a:pt x="16298" y="14528"/>
                  <a:pt x="16324" y="14528"/>
                  <a:pt x="16298" y="14505"/>
                </a:cubicBezTo>
                <a:cubicBezTo>
                  <a:pt x="16273" y="14458"/>
                  <a:pt x="16260" y="14434"/>
                  <a:pt x="16260" y="14411"/>
                </a:cubicBezTo>
                <a:cubicBezTo>
                  <a:pt x="16247" y="14388"/>
                  <a:pt x="16183" y="14364"/>
                  <a:pt x="16170" y="14341"/>
                </a:cubicBezTo>
                <a:cubicBezTo>
                  <a:pt x="16145" y="14318"/>
                  <a:pt x="16081" y="14248"/>
                  <a:pt x="16042" y="14201"/>
                </a:cubicBezTo>
                <a:cubicBezTo>
                  <a:pt x="16017" y="14131"/>
                  <a:pt x="15978" y="14084"/>
                  <a:pt x="15965" y="14038"/>
                </a:cubicBezTo>
                <a:cubicBezTo>
                  <a:pt x="15953" y="13991"/>
                  <a:pt x="15927" y="13967"/>
                  <a:pt x="15812" y="13944"/>
                </a:cubicBezTo>
                <a:close/>
                <a:moveTo>
                  <a:pt x="16490" y="15205"/>
                </a:moveTo>
                <a:cubicBezTo>
                  <a:pt x="16465" y="15205"/>
                  <a:pt x="16452" y="15182"/>
                  <a:pt x="16439" y="15252"/>
                </a:cubicBezTo>
                <a:cubicBezTo>
                  <a:pt x="16413" y="15298"/>
                  <a:pt x="16413" y="15298"/>
                  <a:pt x="16452" y="15298"/>
                </a:cubicBezTo>
                <a:cubicBezTo>
                  <a:pt x="16477" y="15298"/>
                  <a:pt x="16477" y="15322"/>
                  <a:pt x="16465" y="15345"/>
                </a:cubicBezTo>
                <a:cubicBezTo>
                  <a:pt x="16465" y="15345"/>
                  <a:pt x="16452" y="15345"/>
                  <a:pt x="16516" y="15369"/>
                </a:cubicBezTo>
                <a:cubicBezTo>
                  <a:pt x="16580" y="15415"/>
                  <a:pt x="16618" y="15392"/>
                  <a:pt x="16631" y="15392"/>
                </a:cubicBezTo>
                <a:cubicBezTo>
                  <a:pt x="16644" y="15369"/>
                  <a:pt x="16656" y="15439"/>
                  <a:pt x="16733" y="15462"/>
                </a:cubicBezTo>
                <a:cubicBezTo>
                  <a:pt x="16823" y="15485"/>
                  <a:pt x="16861" y="15439"/>
                  <a:pt x="16912" y="15462"/>
                </a:cubicBezTo>
                <a:cubicBezTo>
                  <a:pt x="16964" y="15485"/>
                  <a:pt x="16951" y="15439"/>
                  <a:pt x="16912" y="15392"/>
                </a:cubicBezTo>
                <a:cubicBezTo>
                  <a:pt x="16874" y="15345"/>
                  <a:pt x="16887" y="15369"/>
                  <a:pt x="16848" y="15322"/>
                </a:cubicBezTo>
                <a:cubicBezTo>
                  <a:pt x="16810" y="15275"/>
                  <a:pt x="16759" y="15275"/>
                  <a:pt x="16733" y="15275"/>
                </a:cubicBezTo>
                <a:cubicBezTo>
                  <a:pt x="16708" y="15252"/>
                  <a:pt x="16746" y="15322"/>
                  <a:pt x="16682" y="15298"/>
                </a:cubicBezTo>
                <a:cubicBezTo>
                  <a:pt x="16605" y="15275"/>
                  <a:pt x="16631" y="15298"/>
                  <a:pt x="16592" y="15252"/>
                </a:cubicBezTo>
                <a:cubicBezTo>
                  <a:pt x="16554" y="15205"/>
                  <a:pt x="16554" y="15205"/>
                  <a:pt x="16528" y="15205"/>
                </a:cubicBezTo>
                <a:cubicBezTo>
                  <a:pt x="16503" y="15182"/>
                  <a:pt x="16490" y="15205"/>
                  <a:pt x="16490" y="15205"/>
                </a:cubicBezTo>
                <a:close/>
                <a:moveTo>
                  <a:pt x="17092" y="15439"/>
                </a:moveTo>
                <a:cubicBezTo>
                  <a:pt x="17066" y="15439"/>
                  <a:pt x="17028" y="15462"/>
                  <a:pt x="17040" y="15485"/>
                </a:cubicBezTo>
                <a:cubicBezTo>
                  <a:pt x="17066" y="15485"/>
                  <a:pt x="17053" y="15509"/>
                  <a:pt x="17104" y="15485"/>
                </a:cubicBezTo>
                <a:cubicBezTo>
                  <a:pt x="17168" y="15485"/>
                  <a:pt x="17219" y="15462"/>
                  <a:pt x="17232" y="15439"/>
                </a:cubicBezTo>
                <a:cubicBezTo>
                  <a:pt x="17245" y="15415"/>
                  <a:pt x="17219" y="15439"/>
                  <a:pt x="17194" y="15415"/>
                </a:cubicBezTo>
                <a:cubicBezTo>
                  <a:pt x="17168" y="15415"/>
                  <a:pt x="17168" y="15439"/>
                  <a:pt x="17143" y="15439"/>
                </a:cubicBezTo>
                <a:cubicBezTo>
                  <a:pt x="17104" y="15462"/>
                  <a:pt x="17092" y="15439"/>
                  <a:pt x="17092" y="15439"/>
                </a:cubicBezTo>
                <a:close/>
                <a:moveTo>
                  <a:pt x="17309" y="15415"/>
                </a:moveTo>
                <a:cubicBezTo>
                  <a:pt x="17258" y="15439"/>
                  <a:pt x="17271" y="15439"/>
                  <a:pt x="17296" y="15462"/>
                </a:cubicBezTo>
                <a:cubicBezTo>
                  <a:pt x="17335" y="15485"/>
                  <a:pt x="17360" y="15485"/>
                  <a:pt x="17386" y="15485"/>
                </a:cubicBezTo>
                <a:cubicBezTo>
                  <a:pt x="17411" y="15462"/>
                  <a:pt x="17411" y="15462"/>
                  <a:pt x="17463" y="15439"/>
                </a:cubicBezTo>
                <a:cubicBezTo>
                  <a:pt x="17501" y="15439"/>
                  <a:pt x="17527" y="15439"/>
                  <a:pt x="17552" y="15415"/>
                </a:cubicBezTo>
                <a:cubicBezTo>
                  <a:pt x="17591" y="15415"/>
                  <a:pt x="17591" y="15415"/>
                  <a:pt x="17591" y="15415"/>
                </a:cubicBezTo>
                <a:cubicBezTo>
                  <a:pt x="17591" y="15415"/>
                  <a:pt x="17591" y="15392"/>
                  <a:pt x="17565" y="15392"/>
                </a:cubicBezTo>
                <a:cubicBezTo>
                  <a:pt x="17539" y="15392"/>
                  <a:pt x="17527" y="15415"/>
                  <a:pt x="17501" y="15415"/>
                </a:cubicBezTo>
                <a:cubicBezTo>
                  <a:pt x="17475" y="15415"/>
                  <a:pt x="17437" y="15439"/>
                  <a:pt x="17411" y="15439"/>
                </a:cubicBezTo>
                <a:cubicBezTo>
                  <a:pt x="17399" y="15439"/>
                  <a:pt x="17360" y="15415"/>
                  <a:pt x="17360" y="15439"/>
                </a:cubicBezTo>
                <a:cubicBezTo>
                  <a:pt x="17347" y="15439"/>
                  <a:pt x="17347" y="15415"/>
                  <a:pt x="17309" y="15415"/>
                </a:cubicBezTo>
                <a:close/>
                <a:moveTo>
                  <a:pt x="17539" y="15509"/>
                </a:moveTo>
                <a:cubicBezTo>
                  <a:pt x="17539" y="15509"/>
                  <a:pt x="17539" y="15509"/>
                  <a:pt x="17539" y="15509"/>
                </a:cubicBezTo>
                <a:cubicBezTo>
                  <a:pt x="17501" y="15555"/>
                  <a:pt x="17501" y="15555"/>
                  <a:pt x="17514" y="15602"/>
                </a:cubicBezTo>
                <a:cubicBezTo>
                  <a:pt x="17514" y="15625"/>
                  <a:pt x="17501" y="15625"/>
                  <a:pt x="17501" y="15625"/>
                </a:cubicBezTo>
                <a:cubicBezTo>
                  <a:pt x="17501" y="15625"/>
                  <a:pt x="17552" y="15625"/>
                  <a:pt x="17578" y="15579"/>
                </a:cubicBezTo>
                <a:cubicBezTo>
                  <a:pt x="17616" y="15509"/>
                  <a:pt x="17616" y="15509"/>
                  <a:pt x="17642" y="15485"/>
                </a:cubicBezTo>
                <a:cubicBezTo>
                  <a:pt x="17680" y="15462"/>
                  <a:pt x="17719" y="15415"/>
                  <a:pt x="17719" y="15415"/>
                </a:cubicBezTo>
                <a:cubicBezTo>
                  <a:pt x="17719" y="15415"/>
                  <a:pt x="17693" y="15415"/>
                  <a:pt x="17667" y="15415"/>
                </a:cubicBezTo>
                <a:cubicBezTo>
                  <a:pt x="17629" y="15415"/>
                  <a:pt x="17603" y="15439"/>
                  <a:pt x="17591" y="15462"/>
                </a:cubicBezTo>
                <a:cubicBezTo>
                  <a:pt x="17591" y="15462"/>
                  <a:pt x="17603" y="15462"/>
                  <a:pt x="17539" y="15509"/>
                </a:cubicBezTo>
                <a:close/>
                <a:moveTo>
                  <a:pt x="17296" y="15555"/>
                </a:moveTo>
                <a:cubicBezTo>
                  <a:pt x="17258" y="15509"/>
                  <a:pt x="17232" y="15509"/>
                  <a:pt x="17232" y="15532"/>
                </a:cubicBezTo>
                <a:cubicBezTo>
                  <a:pt x="17232" y="15555"/>
                  <a:pt x="17207" y="15555"/>
                  <a:pt x="17245" y="15602"/>
                </a:cubicBezTo>
                <a:cubicBezTo>
                  <a:pt x="17296" y="15625"/>
                  <a:pt x="17335" y="15649"/>
                  <a:pt x="17335" y="15625"/>
                </a:cubicBezTo>
                <a:cubicBezTo>
                  <a:pt x="17322" y="15579"/>
                  <a:pt x="17309" y="15555"/>
                  <a:pt x="17296" y="15555"/>
                </a:cubicBezTo>
                <a:close/>
                <a:moveTo>
                  <a:pt x="17015" y="13897"/>
                </a:moveTo>
                <a:cubicBezTo>
                  <a:pt x="17002" y="13944"/>
                  <a:pt x="17028" y="13944"/>
                  <a:pt x="17002" y="13967"/>
                </a:cubicBezTo>
                <a:cubicBezTo>
                  <a:pt x="16976" y="14014"/>
                  <a:pt x="16964" y="13991"/>
                  <a:pt x="16938" y="14061"/>
                </a:cubicBezTo>
                <a:cubicBezTo>
                  <a:pt x="16912" y="14108"/>
                  <a:pt x="16874" y="14154"/>
                  <a:pt x="16861" y="14178"/>
                </a:cubicBezTo>
                <a:cubicBezTo>
                  <a:pt x="16836" y="14201"/>
                  <a:pt x="16784" y="14224"/>
                  <a:pt x="16759" y="14271"/>
                </a:cubicBezTo>
                <a:cubicBezTo>
                  <a:pt x="16733" y="14341"/>
                  <a:pt x="16772" y="14364"/>
                  <a:pt x="16772" y="14364"/>
                </a:cubicBezTo>
                <a:cubicBezTo>
                  <a:pt x="16772" y="14364"/>
                  <a:pt x="16759" y="14388"/>
                  <a:pt x="16720" y="14364"/>
                </a:cubicBezTo>
                <a:cubicBezTo>
                  <a:pt x="16682" y="14341"/>
                  <a:pt x="16682" y="14294"/>
                  <a:pt x="16682" y="14294"/>
                </a:cubicBezTo>
                <a:cubicBezTo>
                  <a:pt x="16682" y="14294"/>
                  <a:pt x="16656" y="14294"/>
                  <a:pt x="16644" y="14364"/>
                </a:cubicBezTo>
                <a:cubicBezTo>
                  <a:pt x="16618" y="14434"/>
                  <a:pt x="16618" y="14458"/>
                  <a:pt x="16644" y="14505"/>
                </a:cubicBezTo>
                <a:cubicBezTo>
                  <a:pt x="16669" y="14528"/>
                  <a:pt x="16618" y="14551"/>
                  <a:pt x="16631" y="14575"/>
                </a:cubicBezTo>
                <a:cubicBezTo>
                  <a:pt x="16631" y="14598"/>
                  <a:pt x="16631" y="14645"/>
                  <a:pt x="16656" y="14668"/>
                </a:cubicBezTo>
                <a:cubicBezTo>
                  <a:pt x="16669" y="14668"/>
                  <a:pt x="16669" y="14645"/>
                  <a:pt x="16695" y="14668"/>
                </a:cubicBezTo>
                <a:cubicBezTo>
                  <a:pt x="16708" y="14715"/>
                  <a:pt x="16695" y="14855"/>
                  <a:pt x="16720" y="14855"/>
                </a:cubicBezTo>
                <a:cubicBezTo>
                  <a:pt x="16746" y="14855"/>
                  <a:pt x="16759" y="14855"/>
                  <a:pt x="16784" y="14855"/>
                </a:cubicBezTo>
                <a:cubicBezTo>
                  <a:pt x="16810" y="14878"/>
                  <a:pt x="16823" y="14902"/>
                  <a:pt x="16848" y="14878"/>
                </a:cubicBezTo>
                <a:cubicBezTo>
                  <a:pt x="16887" y="14855"/>
                  <a:pt x="16912" y="14878"/>
                  <a:pt x="16925" y="14902"/>
                </a:cubicBezTo>
                <a:cubicBezTo>
                  <a:pt x="16951" y="14902"/>
                  <a:pt x="17002" y="14948"/>
                  <a:pt x="17028" y="14948"/>
                </a:cubicBezTo>
                <a:cubicBezTo>
                  <a:pt x="17053" y="14925"/>
                  <a:pt x="17053" y="14948"/>
                  <a:pt x="17066" y="14878"/>
                </a:cubicBezTo>
                <a:cubicBezTo>
                  <a:pt x="17066" y="14808"/>
                  <a:pt x="17066" y="14738"/>
                  <a:pt x="17092" y="14691"/>
                </a:cubicBezTo>
                <a:cubicBezTo>
                  <a:pt x="17130" y="14645"/>
                  <a:pt x="17130" y="14645"/>
                  <a:pt x="17130" y="14598"/>
                </a:cubicBezTo>
                <a:cubicBezTo>
                  <a:pt x="17130" y="14528"/>
                  <a:pt x="17130" y="14481"/>
                  <a:pt x="17156" y="14434"/>
                </a:cubicBezTo>
                <a:cubicBezTo>
                  <a:pt x="17168" y="14388"/>
                  <a:pt x="17181" y="14458"/>
                  <a:pt x="17194" y="14434"/>
                </a:cubicBezTo>
                <a:cubicBezTo>
                  <a:pt x="17207" y="14388"/>
                  <a:pt x="17219" y="14388"/>
                  <a:pt x="17207" y="14364"/>
                </a:cubicBezTo>
                <a:cubicBezTo>
                  <a:pt x="17207" y="14341"/>
                  <a:pt x="17181" y="14341"/>
                  <a:pt x="17168" y="14318"/>
                </a:cubicBezTo>
                <a:cubicBezTo>
                  <a:pt x="17156" y="14271"/>
                  <a:pt x="17168" y="14248"/>
                  <a:pt x="17156" y="14178"/>
                </a:cubicBezTo>
                <a:cubicBezTo>
                  <a:pt x="17143" y="14108"/>
                  <a:pt x="17130" y="14131"/>
                  <a:pt x="17156" y="14084"/>
                </a:cubicBezTo>
                <a:cubicBezTo>
                  <a:pt x="17168" y="14038"/>
                  <a:pt x="17181" y="14038"/>
                  <a:pt x="17194" y="13991"/>
                </a:cubicBezTo>
                <a:cubicBezTo>
                  <a:pt x="17194" y="13967"/>
                  <a:pt x="17194" y="13967"/>
                  <a:pt x="17219" y="13921"/>
                </a:cubicBezTo>
                <a:cubicBezTo>
                  <a:pt x="17245" y="13897"/>
                  <a:pt x="17219" y="13921"/>
                  <a:pt x="17194" y="13874"/>
                </a:cubicBezTo>
                <a:cubicBezTo>
                  <a:pt x="17168" y="13851"/>
                  <a:pt x="17130" y="13734"/>
                  <a:pt x="17104" y="13734"/>
                </a:cubicBezTo>
                <a:cubicBezTo>
                  <a:pt x="17092" y="13734"/>
                  <a:pt x="17028" y="13851"/>
                  <a:pt x="17015" y="13897"/>
                </a:cubicBezTo>
                <a:close/>
                <a:moveTo>
                  <a:pt x="20457" y="18101"/>
                </a:moveTo>
                <a:cubicBezTo>
                  <a:pt x="20444" y="18077"/>
                  <a:pt x="20431" y="18101"/>
                  <a:pt x="20457" y="18147"/>
                </a:cubicBezTo>
                <a:cubicBezTo>
                  <a:pt x="20483" y="18217"/>
                  <a:pt x="20495" y="18194"/>
                  <a:pt x="20508" y="18194"/>
                </a:cubicBezTo>
                <a:cubicBezTo>
                  <a:pt x="20521" y="18194"/>
                  <a:pt x="20534" y="18311"/>
                  <a:pt x="20547" y="18334"/>
                </a:cubicBezTo>
                <a:cubicBezTo>
                  <a:pt x="20559" y="18358"/>
                  <a:pt x="20572" y="18404"/>
                  <a:pt x="20572" y="18404"/>
                </a:cubicBezTo>
                <a:cubicBezTo>
                  <a:pt x="20572" y="18404"/>
                  <a:pt x="20585" y="18521"/>
                  <a:pt x="20572" y="18568"/>
                </a:cubicBezTo>
                <a:cubicBezTo>
                  <a:pt x="20559" y="18614"/>
                  <a:pt x="20547" y="18638"/>
                  <a:pt x="20547" y="18684"/>
                </a:cubicBezTo>
                <a:cubicBezTo>
                  <a:pt x="20534" y="18731"/>
                  <a:pt x="20572" y="18731"/>
                  <a:pt x="20585" y="18754"/>
                </a:cubicBezTo>
                <a:cubicBezTo>
                  <a:pt x="20610" y="18754"/>
                  <a:pt x="20610" y="18754"/>
                  <a:pt x="20598" y="18801"/>
                </a:cubicBezTo>
                <a:cubicBezTo>
                  <a:pt x="20585" y="18848"/>
                  <a:pt x="20572" y="18871"/>
                  <a:pt x="20572" y="18871"/>
                </a:cubicBezTo>
                <a:cubicBezTo>
                  <a:pt x="20572" y="18871"/>
                  <a:pt x="20610" y="18941"/>
                  <a:pt x="20636" y="18871"/>
                </a:cubicBezTo>
                <a:cubicBezTo>
                  <a:pt x="20662" y="18825"/>
                  <a:pt x="20700" y="18754"/>
                  <a:pt x="20713" y="18684"/>
                </a:cubicBezTo>
                <a:cubicBezTo>
                  <a:pt x="20726" y="18638"/>
                  <a:pt x="20687" y="18661"/>
                  <a:pt x="20726" y="18614"/>
                </a:cubicBezTo>
                <a:cubicBezTo>
                  <a:pt x="20764" y="18568"/>
                  <a:pt x="20751" y="18591"/>
                  <a:pt x="20777" y="18544"/>
                </a:cubicBezTo>
                <a:cubicBezTo>
                  <a:pt x="20790" y="18498"/>
                  <a:pt x="20815" y="18428"/>
                  <a:pt x="20790" y="18404"/>
                </a:cubicBezTo>
                <a:cubicBezTo>
                  <a:pt x="20777" y="18381"/>
                  <a:pt x="20751" y="18451"/>
                  <a:pt x="20726" y="18451"/>
                </a:cubicBezTo>
                <a:cubicBezTo>
                  <a:pt x="20713" y="18474"/>
                  <a:pt x="20700" y="18474"/>
                  <a:pt x="20674" y="18451"/>
                </a:cubicBezTo>
                <a:cubicBezTo>
                  <a:pt x="20649" y="18428"/>
                  <a:pt x="20649" y="18428"/>
                  <a:pt x="20636" y="18381"/>
                </a:cubicBezTo>
                <a:cubicBezTo>
                  <a:pt x="20623" y="18358"/>
                  <a:pt x="20610" y="18334"/>
                  <a:pt x="20610" y="18334"/>
                </a:cubicBezTo>
                <a:cubicBezTo>
                  <a:pt x="20610" y="18334"/>
                  <a:pt x="20610" y="18381"/>
                  <a:pt x="20585" y="18381"/>
                </a:cubicBezTo>
                <a:cubicBezTo>
                  <a:pt x="20572" y="18358"/>
                  <a:pt x="20572" y="18334"/>
                  <a:pt x="20559" y="18287"/>
                </a:cubicBezTo>
                <a:cubicBezTo>
                  <a:pt x="20547" y="18241"/>
                  <a:pt x="20547" y="18241"/>
                  <a:pt x="20547" y="18217"/>
                </a:cubicBezTo>
                <a:cubicBezTo>
                  <a:pt x="20534" y="18171"/>
                  <a:pt x="20547" y="18124"/>
                  <a:pt x="20508" y="18124"/>
                </a:cubicBezTo>
                <a:cubicBezTo>
                  <a:pt x="20457" y="18124"/>
                  <a:pt x="20470" y="18124"/>
                  <a:pt x="20457" y="18101"/>
                </a:cubicBezTo>
                <a:close/>
                <a:moveTo>
                  <a:pt x="20470" y="18825"/>
                </a:moveTo>
                <a:cubicBezTo>
                  <a:pt x="20470" y="18825"/>
                  <a:pt x="20431" y="18871"/>
                  <a:pt x="20406" y="18941"/>
                </a:cubicBezTo>
                <a:cubicBezTo>
                  <a:pt x="20367" y="19011"/>
                  <a:pt x="20367" y="19035"/>
                  <a:pt x="20355" y="19081"/>
                </a:cubicBezTo>
                <a:cubicBezTo>
                  <a:pt x="20355" y="19128"/>
                  <a:pt x="20316" y="19175"/>
                  <a:pt x="20265" y="19222"/>
                </a:cubicBezTo>
                <a:cubicBezTo>
                  <a:pt x="20201" y="19268"/>
                  <a:pt x="20188" y="19292"/>
                  <a:pt x="20163" y="19338"/>
                </a:cubicBezTo>
                <a:cubicBezTo>
                  <a:pt x="20150" y="19408"/>
                  <a:pt x="20086" y="19548"/>
                  <a:pt x="20073" y="19572"/>
                </a:cubicBezTo>
                <a:cubicBezTo>
                  <a:pt x="20060" y="19595"/>
                  <a:pt x="20099" y="19618"/>
                  <a:pt x="20150" y="19618"/>
                </a:cubicBezTo>
                <a:cubicBezTo>
                  <a:pt x="20188" y="19618"/>
                  <a:pt x="20252" y="19665"/>
                  <a:pt x="20278" y="19595"/>
                </a:cubicBezTo>
                <a:cubicBezTo>
                  <a:pt x="20316" y="19525"/>
                  <a:pt x="20355" y="19362"/>
                  <a:pt x="20380" y="19315"/>
                </a:cubicBezTo>
                <a:cubicBezTo>
                  <a:pt x="20393" y="19245"/>
                  <a:pt x="20419" y="19222"/>
                  <a:pt x="20457" y="19175"/>
                </a:cubicBezTo>
                <a:cubicBezTo>
                  <a:pt x="20483" y="19105"/>
                  <a:pt x="20547" y="19011"/>
                  <a:pt x="20547" y="18965"/>
                </a:cubicBezTo>
                <a:cubicBezTo>
                  <a:pt x="20547" y="18918"/>
                  <a:pt x="20534" y="18848"/>
                  <a:pt x="20534" y="18848"/>
                </a:cubicBezTo>
                <a:cubicBezTo>
                  <a:pt x="20534" y="18848"/>
                  <a:pt x="20521" y="18895"/>
                  <a:pt x="20483" y="18895"/>
                </a:cubicBezTo>
                <a:cubicBezTo>
                  <a:pt x="20457" y="18895"/>
                  <a:pt x="20470" y="18825"/>
                  <a:pt x="20470" y="18825"/>
                </a:cubicBezTo>
                <a:close/>
                <a:moveTo>
                  <a:pt x="20188" y="19572"/>
                </a:moveTo>
                <a:cubicBezTo>
                  <a:pt x="20150" y="19548"/>
                  <a:pt x="20137" y="19618"/>
                  <a:pt x="20137" y="19689"/>
                </a:cubicBezTo>
                <a:cubicBezTo>
                  <a:pt x="20124" y="19759"/>
                  <a:pt x="20150" y="19712"/>
                  <a:pt x="20188" y="19665"/>
                </a:cubicBezTo>
                <a:cubicBezTo>
                  <a:pt x="20227" y="19642"/>
                  <a:pt x="20201" y="19595"/>
                  <a:pt x="20188" y="19572"/>
                </a:cubicBezTo>
                <a:close/>
                <a:moveTo>
                  <a:pt x="18806" y="19058"/>
                </a:moveTo>
                <a:cubicBezTo>
                  <a:pt x="18755" y="19035"/>
                  <a:pt x="18768" y="19105"/>
                  <a:pt x="18768" y="19175"/>
                </a:cubicBezTo>
                <a:cubicBezTo>
                  <a:pt x="18781" y="19222"/>
                  <a:pt x="18793" y="19268"/>
                  <a:pt x="18806" y="19338"/>
                </a:cubicBezTo>
                <a:cubicBezTo>
                  <a:pt x="18819" y="19385"/>
                  <a:pt x="18896" y="19385"/>
                  <a:pt x="18921" y="19385"/>
                </a:cubicBezTo>
                <a:cubicBezTo>
                  <a:pt x="18947" y="19362"/>
                  <a:pt x="18960" y="19268"/>
                  <a:pt x="18985" y="19198"/>
                </a:cubicBezTo>
                <a:cubicBezTo>
                  <a:pt x="19011" y="19151"/>
                  <a:pt x="19024" y="19058"/>
                  <a:pt x="19024" y="19011"/>
                </a:cubicBezTo>
                <a:cubicBezTo>
                  <a:pt x="19011" y="18988"/>
                  <a:pt x="18985" y="19058"/>
                  <a:pt x="18960" y="19081"/>
                </a:cubicBezTo>
                <a:cubicBezTo>
                  <a:pt x="18934" y="19081"/>
                  <a:pt x="18909" y="19128"/>
                  <a:pt x="18870" y="19128"/>
                </a:cubicBezTo>
                <a:cubicBezTo>
                  <a:pt x="18832" y="19105"/>
                  <a:pt x="18819" y="19081"/>
                  <a:pt x="18806" y="19058"/>
                </a:cubicBezTo>
                <a:close/>
                <a:moveTo>
                  <a:pt x="18230" y="14808"/>
                </a:moveTo>
                <a:cubicBezTo>
                  <a:pt x="18192" y="14831"/>
                  <a:pt x="18166" y="14761"/>
                  <a:pt x="18141" y="14645"/>
                </a:cubicBezTo>
                <a:cubicBezTo>
                  <a:pt x="18102" y="14528"/>
                  <a:pt x="18090" y="14528"/>
                  <a:pt x="18013" y="14575"/>
                </a:cubicBezTo>
                <a:cubicBezTo>
                  <a:pt x="17936" y="14621"/>
                  <a:pt x="17949" y="14621"/>
                  <a:pt x="18000" y="14645"/>
                </a:cubicBezTo>
                <a:cubicBezTo>
                  <a:pt x="18051" y="14691"/>
                  <a:pt x="18051" y="14691"/>
                  <a:pt x="18064" y="14691"/>
                </a:cubicBezTo>
                <a:cubicBezTo>
                  <a:pt x="18064" y="14691"/>
                  <a:pt x="18141" y="14715"/>
                  <a:pt x="18128" y="14738"/>
                </a:cubicBezTo>
                <a:cubicBezTo>
                  <a:pt x="18102" y="14761"/>
                  <a:pt x="18038" y="14785"/>
                  <a:pt x="18077" y="14831"/>
                </a:cubicBezTo>
                <a:cubicBezTo>
                  <a:pt x="18128" y="14878"/>
                  <a:pt x="18102" y="14855"/>
                  <a:pt x="18230" y="14948"/>
                </a:cubicBezTo>
                <a:cubicBezTo>
                  <a:pt x="18346" y="15065"/>
                  <a:pt x="18358" y="14972"/>
                  <a:pt x="18397" y="15112"/>
                </a:cubicBezTo>
                <a:cubicBezTo>
                  <a:pt x="18435" y="15252"/>
                  <a:pt x="18435" y="15228"/>
                  <a:pt x="18410" y="15275"/>
                </a:cubicBezTo>
                <a:cubicBezTo>
                  <a:pt x="18371" y="15298"/>
                  <a:pt x="18333" y="15345"/>
                  <a:pt x="18346" y="15345"/>
                </a:cubicBezTo>
                <a:cubicBezTo>
                  <a:pt x="18371" y="15345"/>
                  <a:pt x="18397" y="15369"/>
                  <a:pt x="18474" y="15369"/>
                </a:cubicBezTo>
                <a:cubicBezTo>
                  <a:pt x="18550" y="15369"/>
                  <a:pt x="18486" y="15462"/>
                  <a:pt x="18563" y="15462"/>
                </a:cubicBezTo>
                <a:cubicBezTo>
                  <a:pt x="18653" y="15462"/>
                  <a:pt x="18678" y="15415"/>
                  <a:pt x="18717" y="15345"/>
                </a:cubicBezTo>
                <a:cubicBezTo>
                  <a:pt x="18755" y="15252"/>
                  <a:pt x="18755" y="15298"/>
                  <a:pt x="18832" y="15322"/>
                </a:cubicBezTo>
                <a:cubicBezTo>
                  <a:pt x="18909" y="15369"/>
                  <a:pt x="18934" y="15485"/>
                  <a:pt x="19024" y="15532"/>
                </a:cubicBezTo>
                <a:cubicBezTo>
                  <a:pt x="19113" y="15579"/>
                  <a:pt x="19165" y="15649"/>
                  <a:pt x="19101" y="15532"/>
                </a:cubicBezTo>
                <a:cubicBezTo>
                  <a:pt x="19037" y="15439"/>
                  <a:pt x="19024" y="15369"/>
                  <a:pt x="18947" y="15252"/>
                </a:cubicBezTo>
                <a:cubicBezTo>
                  <a:pt x="18857" y="15135"/>
                  <a:pt x="18857" y="15135"/>
                  <a:pt x="18832" y="15042"/>
                </a:cubicBezTo>
                <a:cubicBezTo>
                  <a:pt x="18806" y="14948"/>
                  <a:pt x="18729" y="14855"/>
                  <a:pt x="18640" y="14785"/>
                </a:cubicBezTo>
                <a:cubicBezTo>
                  <a:pt x="18550" y="14715"/>
                  <a:pt x="18499" y="14715"/>
                  <a:pt x="18384" y="14645"/>
                </a:cubicBezTo>
                <a:cubicBezTo>
                  <a:pt x="18282" y="14598"/>
                  <a:pt x="18256" y="14785"/>
                  <a:pt x="18230" y="14808"/>
                </a:cubicBezTo>
                <a:close/>
                <a:moveTo>
                  <a:pt x="17616" y="14411"/>
                </a:moveTo>
                <a:cubicBezTo>
                  <a:pt x="17578" y="14458"/>
                  <a:pt x="17578" y="14434"/>
                  <a:pt x="17552" y="14411"/>
                </a:cubicBezTo>
                <a:cubicBezTo>
                  <a:pt x="17527" y="14364"/>
                  <a:pt x="17527" y="14458"/>
                  <a:pt x="17475" y="14411"/>
                </a:cubicBezTo>
                <a:cubicBezTo>
                  <a:pt x="17411" y="14364"/>
                  <a:pt x="17386" y="14341"/>
                  <a:pt x="17322" y="14434"/>
                </a:cubicBezTo>
                <a:cubicBezTo>
                  <a:pt x="17271" y="14505"/>
                  <a:pt x="17309" y="14551"/>
                  <a:pt x="17309" y="14598"/>
                </a:cubicBezTo>
                <a:cubicBezTo>
                  <a:pt x="17296" y="14668"/>
                  <a:pt x="17245" y="14831"/>
                  <a:pt x="17232" y="14902"/>
                </a:cubicBezTo>
                <a:cubicBezTo>
                  <a:pt x="17207" y="14948"/>
                  <a:pt x="17207" y="14972"/>
                  <a:pt x="17232" y="15018"/>
                </a:cubicBezTo>
                <a:cubicBezTo>
                  <a:pt x="17245" y="15065"/>
                  <a:pt x="17258" y="15042"/>
                  <a:pt x="17271" y="15065"/>
                </a:cubicBezTo>
                <a:cubicBezTo>
                  <a:pt x="17283" y="15088"/>
                  <a:pt x="17271" y="15228"/>
                  <a:pt x="17258" y="15275"/>
                </a:cubicBezTo>
                <a:cubicBezTo>
                  <a:pt x="17245" y="15345"/>
                  <a:pt x="17283" y="15345"/>
                  <a:pt x="17322" y="15322"/>
                </a:cubicBezTo>
                <a:cubicBezTo>
                  <a:pt x="17360" y="15322"/>
                  <a:pt x="17322" y="15322"/>
                  <a:pt x="17322" y="15252"/>
                </a:cubicBezTo>
                <a:cubicBezTo>
                  <a:pt x="17322" y="15205"/>
                  <a:pt x="17347" y="15182"/>
                  <a:pt x="17347" y="15088"/>
                </a:cubicBezTo>
                <a:cubicBezTo>
                  <a:pt x="17347" y="14972"/>
                  <a:pt x="17347" y="14925"/>
                  <a:pt x="17347" y="14925"/>
                </a:cubicBezTo>
                <a:cubicBezTo>
                  <a:pt x="17347" y="14925"/>
                  <a:pt x="17347" y="14925"/>
                  <a:pt x="17360" y="14948"/>
                </a:cubicBezTo>
                <a:cubicBezTo>
                  <a:pt x="17386" y="14995"/>
                  <a:pt x="17399" y="15088"/>
                  <a:pt x="17411" y="15135"/>
                </a:cubicBezTo>
                <a:cubicBezTo>
                  <a:pt x="17424" y="15182"/>
                  <a:pt x="17450" y="15228"/>
                  <a:pt x="17475" y="15182"/>
                </a:cubicBezTo>
                <a:cubicBezTo>
                  <a:pt x="17501" y="15158"/>
                  <a:pt x="17514" y="15112"/>
                  <a:pt x="17514" y="15112"/>
                </a:cubicBezTo>
                <a:cubicBezTo>
                  <a:pt x="17514" y="15112"/>
                  <a:pt x="17475" y="15088"/>
                  <a:pt x="17475" y="15065"/>
                </a:cubicBezTo>
                <a:cubicBezTo>
                  <a:pt x="17475" y="15018"/>
                  <a:pt x="17488" y="14995"/>
                  <a:pt x="17463" y="14902"/>
                </a:cubicBezTo>
                <a:cubicBezTo>
                  <a:pt x="17424" y="14808"/>
                  <a:pt x="17411" y="14808"/>
                  <a:pt x="17450" y="14785"/>
                </a:cubicBezTo>
                <a:cubicBezTo>
                  <a:pt x="17488" y="14785"/>
                  <a:pt x="17488" y="14715"/>
                  <a:pt x="17514" y="14691"/>
                </a:cubicBezTo>
                <a:cubicBezTo>
                  <a:pt x="17539" y="14668"/>
                  <a:pt x="17578" y="14668"/>
                  <a:pt x="17578" y="14668"/>
                </a:cubicBezTo>
                <a:cubicBezTo>
                  <a:pt x="17578" y="14668"/>
                  <a:pt x="17552" y="14621"/>
                  <a:pt x="17514" y="14645"/>
                </a:cubicBezTo>
                <a:cubicBezTo>
                  <a:pt x="17475" y="14668"/>
                  <a:pt x="17437" y="14668"/>
                  <a:pt x="17411" y="14715"/>
                </a:cubicBezTo>
                <a:cubicBezTo>
                  <a:pt x="17373" y="14738"/>
                  <a:pt x="17347" y="14761"/>
                  <a:pt x="17347" y="14715"/>
                </a:cubicBezTo>
                <a:cubicBezTo>
                  <a:pt x="17335" y="14645"/>
                  <a:pt x="17335" y="14621"/>
                  <a:pt x="17335" y="14551"/>
                </a:cubicBezTo>
                <a:cubicBezTo>
                  <a:pt x="17347" y="14458"/>
                  <a:pt x="17399" y="14528"/>
                  <a:pt x="17424" y="14505"/>
                </a:cubicBezTo>
                <a:cubicBezTo>
                  <a:pt x="17463" y="14481"/>
                  <a:pt x="17463" y="14505"/>
                  <a:pt x="17552" y="14505"/>
                </a:cubicBezTo>
                <a:cubicBezTo>
                  <a:pt x="17629" y="14505"/>
                  <a:pt x="17642" y="14481"/>
                  <a:pt x="17667" y="14411"/>
                </a:cubicBezTo>
                <a:cubicBezTo>
                  <a:pt x="17693" y="14364"/>
                  <a:pt x="17706" y="14294"/>
                  <a:pt x="17706" y="14294"/>
                </a:cubicBezTo>
                <a:cubicBezTo>
                  <a:pt x="17706" y="14294"/>
                  <a:pt x="17642" y="14364"/>
                  <a:pt x="17616" y="14411"/>
                </a:cubicBezTo>
                <a:close/>
                <a:moveTo>
                  <a:pt x="17808" y="14201"/>
                </a:moveTo>
                <a:cubicBezTo>
                  <a:pt x="17821" y="14178"/>
                  <a:pt x="17744" y="14294"/>
                  <a:pt x="17731" y="14318"/>
                </a:cubicBezTo>
                <a:cubicBezTo>
                  <a:pt x="17719" y="14318"/>
                  <a:pt x="17731" y="14364"/>
                  <a:pt x="17744" y="14388"/>
                </a:cubicBezTo>
                <a:cubicBezTo>
                  <a:pt x="17757" y="14434"/>
                  <a:pt x="17744" y="14528"/>
                  <a:pt x="17757" y="14551"/>
                </a:cubicBezTo>
                <a:cubicBezTo>
                  <a:pt x="17757" y="14575"/>
                  <a:pt x="17795" y="14598"/>
                  <a:pt x="17795" y="14598"/>
                </a:cubicBezTo>
                <a:cubicBezTo>
                  <a:pt x="17795" y="14598"/>
                  <a:pt x="17795" y="14528"/>
                  <a:pt x="17808" y="14505"/>
                </a:cubicBezTo>
                <a:cubicBezTo>
                  <a:pt x="17821" y="14458"/>
                  <a:pt x="17808" y="14411"/>
                  <a:pt x="17808" y="14364"/>
                </a:cubicBezTo>
                <a:cubicBezTo>
                  <a:pt x="17808" y="14294"/>
                  <a:pt x="17783" y="14271"/>
                  <a:pt x="17808" y="14201"/>
                </a:cubicBezTo>
                <a:close/>
                <a:moveTo>
                  <a:pt x="17667" y="14855"/>
                </a:moveTo>
                <a:cubicBezTo>
                  <a:pt x="17616" y="14808"/>
                  <a:pt x="17603" y="14831"/>
                  <a:pt x="17603" y="14878"/>
                </a:cubicBezTo>
                <a:cubicBezTo>
                  <a:pt x="17603" y="14948"/>
                  <a:pt x="17591" y="14972"/>
                  <a:pt x="17655" y="14972"/>
                </a:cubicBezTo>
                <a:cubicBezTo>
                  <a:pt x="17706" y="14972"/>
                  <a:pt x="17770" y="14925"/>
                  <a:pt x="17667" y="14855"/>
                </a:cubicBezTo>
                <a:close/>
                <a:moveTo>
                  <a:pt x="17783" y="14808"/>
                </a:moveTo>
                <a:cubicBezTo>
                  <a:pt x="17770" y="14831"/>
                  <a:pt x="17757" y="14902"/>
                  <a:pt x="17757" y="14948"/>
                </a:cubicBezTo>
                <a:cubicBezTo>
                  <a:pt x="17770" y="14995"/>
                  <a:pt x="17783" y="14972"/>
                  <a:pt x="17808" y="14948"/>
                </a:cubicBezTo>
                <a:cubicBezTo>
                  <a:pt x="17834" y="14948"/>
                  <a:pt x="17834" y="14902"/>
                  <a:pt x="17872" y="14902"/>
                </a:cubicBezTo>
                <a:cubicBezTo>
                  <a:pt x="17910" y="14878"/>
                  <a:pt x="17987" y="14948"/>
                  <a:pt x="17987" y="14948"/>
                </a:cubicBezTo>
                <a:cubicBezTo>
                  <a:pt x="17987" y="14948"/>
                  <a:pt x="18000" y="14902"/>
                  <a:pt x="17936" y="14831"/>
                </a:cubicBezTo>
                <a:cubicBezTo>
                  <a:pt x="17885" y="14761"/>
                  <a:pt x="17859" y="14785"/>
                  <a:pt x="17783" y="14808"/>
                </a:cubicBezTo>
                <a:close/>
                <a:moveTo>
                  <a:pt x="16720" y="12310"/>
                </a:moveTo>
                <a:cubicBezTo>
                  <a:pt x="16720" y="12310"/>
                  <a:pt x="16656" y="12310"/>
                  <a:pt x="16656" y="12310"/>
                </a:cubicBezTo>
                <a:cubicBezTo>
                  <a:pt x="16644" y="12310"/>
                  <a:pt x="16631" y="12333"/>
                  <a:pt x="16618" y="12356"/>
                </a:cubicBezTo>
                <a:cubicBezTo>
                  <a:pt x="16605" y="12380"/>
                  <a:pt x="16605" y="12380"/>
                  <a:pt x="16605" y="12426"/>
                </a:cubicBezTo>
                <a:cubicBezTo>
                  <a:pt x="16618" y="12473"/>
                  <a:pt x="16631" y="12473"/>
                  <a:pt x="16656" y="12473"/>
                </a:cubicBezTo>
                <a:cubicBezTo>
                  <a:pt x="16682" y="12496"/>
                  <a:pt x="16682" y="12450"/>
                  <a:pt x="16695" y="12450"/>
                </a:cubicBezTo>
                <a:cubicBezTo>
                  <a:pt x="16720" y="12426"/>
                  <a:pt x="16720" y="12403"/>
                  <a:pt x="16720" y="12380"/>
                </a:cubicBezTo>
                <a:cubicBezTo>
                  <a:pt x="16733" y="12356"/>
                  <a:pt x="16746" y="12333"/>
                  <a:pt x="16746" y="12333"/>
                </a:cubicBezTo>
                <a:cubicBezTo>
                  <a:pt x="16746" y="12310"/>
                  <a:pt x="16733" y="12286"/>
                  <a:pt x="16733" y="12286"/>
                </a:cubicBezTo>
                <a:cubicBezTo>
                  <a:pt x="16733" y="12263"/>
                  <a:pt x="16720" y="12310"/>
                  <a:pt x="16720" y="12310"/>
                </a:cubicBezTo>
                <a:close/>
                <a:moveTo>
                  <a:pt x="17347" y="12426"/>
                </a:moveTo>
                <a:cubicBezTo>
                  <a:pt x="17322" y="12403"/>
                  <a:pt x="17309" y="12496"/>
                  <a:pt x="17309" y="12566"/>
                </a:cubicBezTo>
                <a:cubicBezTo>
                  <a:pt x="17296" y="12613"/>
                  <a:pt x="17296" y="12636"/>
                  <a:pt x="17309" y="12683"/>
                </a:cubicBezTo>
                <a:cubicBezTo>
                  <a:pt x="17309" y="12730"/>
                  <a:pt x="17309" y="12730"/>
                  <a:pt x="17309" y="12730"/>
                </a:cubicBezTo>
                <a:cubicBezTo>
                  <a:pt x="17283" y="12683"/>
                  <a:pt x="17283" y="12683"/>
                  <a:pt x="17283" y="12683"/>
                </a:cubicBezTo>
                <a:cubicBezTo>
                  <a:pt x="17283" y="12683"/>
                  <a:pt x="17271" y="12730"/>
                  <a:pt x="17271" y="12777"/>
                </a:cubicBezTo>
                <a:cubicBezTo>
                  <a:pt x="17271" y="12823"/>
                  <a:pt x="17258" y="12847"/>
                  <a:pt x="17296" y="12870"/>
                </a:cubicBezTo>
                <a:cubicBezTo>
                  <a:pt x="17335" y="12893"/>
                  <a:pt x="17347" y="12870"/>
                  <a:pt x="17347" y="12917"/>
                </a:cubicBezTo>
                <a:cubicBezTo>
                  <a:pt x="17347" y="12963"/>
                  <a:pt x="17347" y="12987"/>
                  <a:pt x="17373" y="13010"/>
                </a:cubicBezTo>
                <a:cubicBezTo>
                  <a:pt x="17399" y="13010"/>
                  <a:pt x="17424" y="13033"/>
                  <a:pt x="17437" y="13057"/>
                </a:cubicBezTo>
                <a:cubicBezTo>
                  <a:pt x="17450" y="13080"/>
                  <a:pt x="17437" y="12987"/>
                  <a:pt x="17463" y="12987"/>
                </a:cubicBezTo>
                <a:cubicBezTo>
                  <a:pt x="17475" y="12987"/>
                  <a:pt x="17488" y="13033"/>
                  <a:pt x="17501" y="13057"/>
                </a:cubicBezTo>
                <a:cubicBezTo>
                  <a:pt x="17514" y="13103"/>
                  <a:pt x="17527" y="13103"/>
                  <a:pt x="17527" y="13103"/>
                </a:cubicBezTo>
                <a:cubicBezTo>
                  <a:pt x="17527" y="13103"/>
                  <a:pt x="17501" y="13010"/>
                  <a:pt x="17514" y="13010"/>
                </a:cubicBezTo>
                <a:cubicBezTo>
                  <a:pt x="17527" y="13010"/>
                  <a:pt x="17527" y="12987"/>
                  <a:pt x="17501" y="12963"/>
                </a:cubicBezTo>
                <a:cubicBezTo>
                  <a:pt x="17475" y="12917"/>
                  <a:pt x="17450" y="12940"/>
                  <a:pt x="17424" y="12917"/>
                </a:cubicBezTo>
                <a:cubicBezTo>
                  <a:pt x="17399" y="12917"/>
                  <a:pt x="17399" y="12963"/>
                  <a:pt x="17386" y="12870"/>
                </a:cubicBezTo>
                <a:cubicBezTo>
                  <a:pt x="17360" y="12800"/>
                  <a:pt x="17386" y="12730"/>
                  <a:pt x="17386" y="12730"/>
                </a:cubicBezTo>
                <a:cubicBezTo>
                  <a:pt x="17386" y="12706"/>
                  <a:pt x="17399" y="12753"/>
                  <a:pt x="17411" y="12683"/>
                </a:cubicBezTo>
                <a:cubicBezTo>
                  <a:pt x="17424" y="12636"/>
                  <a:pt x="17424" y="12590"/>
                  <a:pt x="17424" y="12543"/>
                </a:cubicBezTo>
                <a:cubicBezTo>
                  <a:pt x="17424" y="12473"/>
                  <a:pt x="17437" y="12450"/>
                  <a:pt x="17424" y="12450"/>
                </a:cubicBezTo>
                <a:cubicBezTo>
                  <a:pt x="17411" y="12450"/>
                  <a:pt x="17360" y="12450"/>
                  <a:pt x="17347" y="12426"/>
                </a:cubicBezTo>
                <a:close/>
                <a:moveTo>
                  <a:pt x="17616" y="13500"/>
                </a:moveTo>
                <a:cubicBezTo>
                  <a:pt x="17629" y="13547"/>
                  <a:pt x="17603" y="13500"/>
                  <a:pt x="17591" y="13500"/>
                </a:cubicBezTo>
                <a:cubicBezTo>
                  <a:pt x="17578" y="13524"/>
                  <a:pt x="17578" y="13524"/>
                  <a:pt x="17565" y="13547"/>
                </a:cubicBezTo>
                <a:cubicBezTo>
                  <a:pt x="17552" y="13547"/>
                  <a:pt x="17514" y="13617"/>
                  <a:pt x="17514" y="13617"/>
                </a:cubicBezTo>
                <a:cubicBezTo>
                  <a:pt x="17514" y="13617"/>
                  <a:pt x="17514" y="13570"/>
                  <a:pt x="17514" y="13570"/>
                </a:cubicBezTo>
                <a:cubicBezTo>
                  <a:pt x="17514" y="13547"/>
                  <a:pt x="17501" y="13500"/>
                  <a:pt x="17488" y="13547"/>
                </a:cubicBezTo>
                <a:cubicBezTo>
                  <a:pt x="17475" y="13570"/>
                  <a:pt x="17475" y="13594"/>
                  <a:pt x="17450" y="13617"/>
                </a:cubicBezTo>
                <a:cubicBezTo>
                  <a:pt x="17424" y="13641"/>
                  <a:pt x="17411" y="13664"/>
                  <a:pt x="17399" y="13711"/>
                </a:cubicBezTo>
                <a:cubicBezTo>
                  <a:pt x="17399" y="13757"/>
                  <a:pt x="17411" y="13757"/>
                  <a:pt x="17411" y="13757"/>
                </a:cubicBezTo>
                <a:cubicBezTo>
                  <a:pt x="17411" y="13757"/>
                  <a:pt x="17424" y="13734"/>
                  <a:pt x="17437" y="13687"/>
                </a:cubicBezTo>
                <a:cubicBezTo>
                  <a:pt x="17463" y="13641"/>
                  <a:pt x="17463" y="13641"/>
                  <a:pt x="17488" y="13641"/>
                </a:cubicBezTo>
                <a:cubicBezTo>
                  <a:pt x="17527" y="13641"/>
                  <a:pt x="17514" y="13641"/>
                  <a:pt x="17527" y="13664"/>
                </a:cubicBezTo>
                <a:cubicBezTo>
                  <a:pt x="17539" y="13687"/>
                  <a:pt x="17527" y="13734"/>
                  <a:pt x="17527" y="13757"/>
                </a:cubicBezTo>
                <a:cubicBezTo>
                  <a:pt x="17527" y="13804"/>
                  <a:pt x="17527" y="13827"/>
                  <a:pt x="17565" y="13851"/>
                </a:cubicBezTo>
                <a:cubicBezTo>
                  <a:pt x="17591" y="13874"/>
                  <a:pt x="17578" y="13851"/>
                  <a:pt x="17603" y="13851"/>
                </a:cubicBezTo>
                <a:cubicBezTo>
                  <a:pt x="17629" y="13851"/>
                  <a:pt x="17629" y="13851"/>
                  <a:pt x="17629" y="13827"/>
                </a:cubicBezTo>
                <a:cubicBezTo>
                  <a:pt x="17629" y="13804"/>
                  <a:pt x="17616" y="13781"/>
                  <a:pt x="17616" y="13757"/>
                </a:cubicBezTo>
                <a:cubicBezTo>
                  <a:pt x="17616" y="13711"/>
                  <a:pt x="17629" y="13711"/>
                  <a:pt x="17629" y="13687"/>
                </a:cubicBezTo>
                <a:cubicBezTo>
                  <a:pt x="17642" y="13687"/>
                  <a:pt x="17642" y="13734"/>
                  <a:pt x="17655" y="13757"/>
                </a:cubicBezTo>
                <a:cubicBezTo>
                  <a:pt x="17655" y="13804"/>
                  <a:pt x="17667" y="13804"/>
                  <a:pt x="17667" y="13781"/>
                </a:cubicBezTo>
                <a:cubicBezTo>
                  <a:pt x="17667" y="13734"/>
                  <a:pt x="17680" y="13687"/>
                  <a:pt x="17680" y="13641"/>
                </a:cubicBezTo>
                <a:cubicBezTo>
                  <a:pt x="17667" y="13617"/>
                  <a:pt x="17667" y="13570"/>
                  <a:pt x="17667" y="13547"/>
                </a:cubicBezTo>
                <a:cubicBezTo>
                  <a:pt x="17667" y="13524"/>
                  <a:pt x="17655" y="13477"/>
                  <a:pt x="17655" y="13477"/>
                </a:cubicBezTo>
                <a:cubicBezTo>
                  <a:pt x="17642" y="13454"/>
                  <a:pt x="17616" y="13430"/>
                  <a:pt x="17616" y="13430"/>
                </a:cubicBezTo>
                <a:cubicBezTo>
                  <a:pt x="17616" y="13430"/>
                  <a:pt x="17616" y="13454"/>
                  <a:pt x="17616" y="13500"/>
                </a:cubicBezTo>
                <a:close/>
                <a:moveTo>
                  <a:pt x="17488" y="13267"/>
                </a:moveTo>
                <a:cubicBezTo>
                  <a:pt x="17488" y="13267"/>
                  <a:pt x="17488" y="13244"/>
                  <a:pt x="17463" y="13197"/>
                </a:cubicBezTo>
                <a:cubicBezTo>
                  <a:pt x="17437" y="13150"/>
                  <a:pt x="17437" y="13127"/>
                  <a:pt x="17399" y="13127"/>
                </a:cubicBezTo>
                <a:cubicBezTo>
                  <a:pt x="17360" y="13103"/>
                  <a:pt x="17322" y="13127"/>
                  <a:pt x="17335" y="13197"/>
                </a:cubicBezTo>
                <a:cubicBezTo>
                  <a:pt x="17360" y="13267"/>
                  <a:pt x="17360" y="13290"/>
                  <a:pt x="17386" y="13290"/>
                </a:cubicBezTo>
                <a:cubicBezTo>
                  <a:pt x="17424" y="13314"/>
                  <a:pt x="17450" y="13267"/>
                  <a:pt x="17450" y="13267"/>
                </a:cubicBezTo>
                <a:cubicBezTo>
                  <a:pt x="17450" y="13267"/>
                  <a:pt x="17450" y="13290"/>
                  <a:pt x="17411" y="13314"/>
                </a:cubicBezTo>
                <a:cubicBezTo>
                  <a:pt x="17386" y="13360"/>
                  <a:pt x="17386" y="13430"/>
                  <a:pt x="17411" y="13454"/>
                </a:cubicBezTo>
                <a:cubicBezTo>
                  <a:pt x="17424" y="13477"/>
                  <a:pt x="17424" y="13524"/>
                  <a:pt x="17437" y="13500"/>
                </a:cubicBezTo>
                <a:cubicBezTo>
                  <a:pt x="17463" y="13477"/>
                  <a:pt x="17463" y="13407"/>
                  <a:pt x="17501" y="13360"/>
                </a:cubicBezTo>
                <a:cubicBezTo>
                  <a:pt x="17527" y="13314"/>
                  <a:pt x="17527" y="13290"/>
                  <a:pt x="17527" y="13244"/>
                </a:cubicBezTo>
                <a:cubicBezTo>
                  <a:pt x="17527" y="13197"/>
                  <a:pt x="17527" y="13150"/>
                  <a:pt x="17527" y="13150"/>
                </a:cubicBezTo>
                <a:lnTo>
                  <a:pt x="17488" y="13267"/>
                </a:lnTo>
                <a:close/>
                <a:moveTo>
                  <a:pt x="17552" y="13103"/>
                </a:moveTo>
                <a:cubicBezTo>
                  <a:pt x="17552" y="13127"/>
                  <a:pt x="17527" y="13103"/>
                  <a:pt x="17552" y="13150"/>
                </a:cubicBezTo>
                <a:cubicBezTo>
                  <a:pt x="17578" y="13174"/>
                  <a:pt x="17591" y="13197"/>
                  <a:pt x="17591" y="13220"/>
                </a:cubicBezTo>
                <a:cubicBezTo>
                  <a:pt x="17591" y="13244"/>
                  <a:pt x="17591" y="13244"/>
                  <a:pt x="17578" y="13244"/>
                </a:cubicBezTo>
                <a:cubicBezTo>
                  <a:pt x="17565" y="13244"/>
                  <a:pt x="17565" y="13244"/>
                  <a:pt x="17552" y="13244"/>
                </a:cubicBezTo>
                <a:cubicBezTo>
                  <a:pt x="17552" y="13244"/>
                  <a:pt x="17552" y="13267"/>
                  <a:pt x="17552" y="13267"/>
                </a:cubicBezTo>
                <a:cubicBezTo>
                  <a:pt x="17552" y="13290"/>
                  <a:pt x="17552" y="13267"/>
                  <a:pt x="17565" y="13290"/>
                </a:cubicBezTo>
                <a:cubicBezTo>
                  <a:pt x="17578" y="13337"/>
                  <a:pt x="17578" y="13337"/>
                  <a:pt x="17578" y="13384"/>
                </a:cubicBezTo>
                <a:cubicBezTo>
                  <a:pt x="17578" y="13407"/>
                  <a:pt x="17591" y="13384"/>
                  <a:pt x="17591" y="13384"/>
                </a:cubicBezTo>
                <a:cubicBezTo>
                  <a:pt x="17591" y="13384"/>
                  <a:pt x="17591" y="13314"/>
                  <a:pt x="17591" y="13290"/>
                </a:cubicBezTo>
                <a:cubicBezTo>
                  <a:pt x="17591" y="13267"/>
                  <a:pt x="17578" y="13244"/>
                  <a:pt x="17603" y="13244"/>
                </a:cubicBezTo>
                <a:cubicBezTo>
                  <a:pt x="17616" y="13267"/>
                  <a:pt x="17603" y="13314"/>
                  <a:pt x="17616" y="13267"/>
                </a:cubicBezTo>
                <a:cubicBezTo>
                  <a:pt x="17629" y="13220"/>
                  <a:pt x="17616" y="13174"/>
                  <a:pt x="17616" y="13150"/>
                </a:cubicBezTo>
                <a:cubicBezTo>
                  <a:pt x="17616" y="13103"/>
                  <a:pt x="17603" y="13103"/>
                  <a:pt x="17578" y="13103"/>
                </a:cubicBezTo>
                <a:cubicBezTo>
                  <a:pt x="17565" y="13103"/>
                  <a:pt x="17552" y="13103"/>
                  <a:pt x="17552" y="13103"/>
                </a:cubicBezTo>
                <a:close/>
                <a:moveTo>
                  <a:pt x="17258" y="13244"/>
                </a:moveTo>
                <a:cubicBezTo>
                  <a:pt x="17245" y="13244"/>
                  <a:pt x="17245" y="13267"/>
                  <a:pt x="17232" y="13314"/>
                </a:cubicBezTo>
                <a:cubicBezTo>
                  <a:pt x="17232" y="13384"/>
                  <a:pt x="17207" y="13407"/>
                  <a:pt x="17194" y="13430"/>
                </a:cubicBezTo>
                <a:cubicBezTo>
                  <a:pt x="17181" y="13477"/>
                  <a:pt x="17130" y="13547"/>
                  <a:pt x="17130" y="13570"/>
                </a:cubicBezTo>
                <a:cubicBezTo>
                  <a:pt x="17117" y="13594"/>
                  <a:pt x="17117" y="13570"/>
                  <a:pt x="17156" y="13547"/>
                </a:cubicBezTo>
                <a:cubicBezTo>
                  <a:pt x="17194" y="13524"/>
                  <a:pt x="17219" y="13477"/>
                  <a:pt x="17232" y="13430"/>
                </a:cubicBezTo>
                <a:cubicBezTo>
                  <a:pt x="17232" y="13384"/>
                  <a:pt x="17219" y="13407"/>
                  <a:pt x="17258" y="13384"/>
                </a:cubicBezTo>
                <a:cubicBezTo>
                  <a:pt x="17283" y="13360"/>
                  <a:pt x="17271" y="13360"/>
                  <a:pt x="17271" y="13314"/>
                </a:cubicBezTo>
                <a:cubicBezTo>
                  <a:pt x="17271" y="13267"/>
                  <a:pt x="17271" y="13244"/>
                  <a:pt x="17258" y="13244"/>
                </a:cubicBezTo>
                <a:close/>
                <a:moveTo>
                  <a:pt x="19177" y="14878"/>
                </a:moveTo>
                <a:cubicBezTo>
                  <a:pt x="19177" y="14925"/>
                  <a:pt x="19190" y="14948"/>
                  <a:pt x="19165" y="14972"/>
                </a:cubicBezTo>
                <a:cubicBezTo>
                  <a:pt x="19139" y="15018"/>
                  <a:pt x="19101" y="15018"/>
                  <a:pt x="19075" y="15042"/>
                </a:cubicBezTo>
                <a:cubicBezTo>
                  <a:pt x="19049" y="15042"/>
                  <a:pt x="19062" y="15018"/>
                  <a:pt x="19024" y="15018"/>
                </a:cubicBezTo>
                <a:cubicBezTo>
                  <a:pt x="18985" y="15018"/>
                  <a:pt x="18985" y="15018"/>
                  <a:pt x="18998" y="15065"/>
                </a:cubicBezTo>
                <a:cubicBezTo>
                  <a:pt x="19011" y="15088"/>
                  <a:pt x="19011" y="15135"/>
                  <a:pt x="19062" y="15112"/>
                </a:cubicBezTo>
                <a:cubicBezTo>
                  <a:pt x="19126" y="15112"/>
                  <a:pt x="19165" y="15065"/>
                  <a:pt x="19203" y="15042"/>
                </a:cubicBezTo>
                <a:cubicBezTo>
                  <a:pt x="19228" y="15018"/>
                  <a:pt x="19228" y="14972"/>
                  <a:pt x="19228" y="14948"/>
                </a:cubicBezTo>
                <a:cubicBezTo>
                  <a:pt x="19241" y="14925"/>
                  <a:pt x="19190" y="14808"/>
                  <a:pt x="19177" y="14878"/>
                </a:cubicBezTo>
                <a:close/>
                <a:moveTo>
                  <a:pt x="19331" y="14995"/>
                </a:moveTo>
                <a:cubicBezTo>
                  <a:pt x="19344" y="15018"/>
                  <a:pt x="19344" y="15018"/>
                  <a:pt x="19356" y="15065"/>
                </a:cubicBezTo>
                <a:cubicBezTo>
                  <a:pt x="19382" y="15135"/>
                  <a:pt x="19408" y="15135"/>
                  <a:pt x="19433" y="15158"/>
                </a:cubicBezTo>
                <a:cubicBezTo>
                  <a:pt x="19459" y="15158"/>
                  <a:pt x="19433" y="15135"/>
                  <a:pt x="19420" y="15088"/>
                </a:cubicBezTo>
                <a:cubicBezTo>
                  <a:pt x="19395" y="15042"/>
                  <a:pt x="19395" y="15018"/>
                  <a:pt x="19369" y="14995"/>
                </a:cubicBezTo>
                <a:cubicBezTo>
                  <a:pt x="19344" y="14948"/>
                  <a:pt x="19305" y="14925"/>
                  <a:pt x="19331" y="14995"/>
                </a:cubicBezTo>
                <a:close/>
                <a:moveTo>
                  <a:pt x="17360" y="11656"/>
                </a:moveTo>
                <a:cubicBezTo>
                  <a:pt x="17296" y="11749"/>
                  <a:pt x="17258" y="11749"/>
                  <a:pt x="17283" y="11842"/>
                </a:cubicBezTo>
                <a:cubicBezTo>
                  <a:pt x="17322" y="11959"/>
                  <a:pt x="17335" y="12006"/>
                  <a:pt x="17335" y="12029"/>
                </a:cubicBezTo>
                <a:cubicBezTo>
                  <a:pt x="17347" y="12053"/>
                  <a:pt x="17360" y="12006"/>
                  <a:pt x="17373" y="11936"/>
                </a:cubicBezTo>
                <a:cubicBezTo>
                  <a:pt x="17399" y="11842"/>
                  <a:pt x="17399" y="11726"/>
                  <a:pt x="17411" y="11702"/>
                </a:cubicBezTo>
                <a:cubicBezTo>
                  <a:pt x="17424" y="11656"/>
                  <a:pt x="17386" y="11632"/>
                  <a:pt x="17360" y="11656"/>
                </a:cubicBezTo>
                <a:close/>
                <a:moveTo>
                  <a:pt x="18640" y="7382"/>
                </a:moveTo>
                <a:cubicBezTo>
                  <a:pt x="18653" y="7452"/>
                  <a:pt x="18665" y="7546"/>
                  <a:pt x="18640" y="7546"/>
                </a:cubicBezTo>
                <a:cubicBezTo>
                  <a:pt x="18627" y="7569"/>
                  <a:pt x="18614" y="7616"/>
                  <a:pt x="18601" y="7686"/>
                </a:cubicBezTo>
                <a:cubicBezTo>
                  <a:pt x="18601" y="7756"/>
                  <a:pt x="18589" y="7826"/>
                  <a:pt x="18614" y="7896"/>
                </a:cubicBezTo>
                <a:cubicBezTo>
                  <a:pt x="18627" y="7943"/>
                  <a:pt x="18614" y="7943"/>
                  <a:pt x="18614" y="7990"/>
                </a:cubicBezTo>
                <a:cubicBezTo>
                  <a:pt x="18614" y="8036"/>
                  <a:pt x="18627" y="8130"/>
                  <a:pt x="18614" y="8200"/>
                </a:cubicBezTo>
                <a:cubicBezTo>
                  <a:pt x="18601" y="8270"/>
                  <a:pt x="18589" y="8293"/>
                  <a:pt x="18601" y="8363"/>
                </a:cubicBezTo>
                <a:cubicBezTo>
                  <a:pt x="18601" y="8433"/>
                  <a:pt x="18601" y="8433"/>
                  <a:pt x="18601" y="8527"/>
                </a:cubicBezTo>
                <a:cubicBezTo>
                  <a:pt x="18601" y="8643"/>
                  <a:pt x="18589" y="8713"/>
                  <a:pt x="18601" y="8760"/>
                </a:cubicBezTo>
                <a:cubicBezTo>
                  <a:pt x="18601" y="8783"/>
                  <a:pt x="18614" y="8737"/>
                  <a:pt x="18614" y="8713"/>
                </a:cubicBezTo>
                <a:cubicBezTo>
                  <a:pt x="18627" y="8713"/>
                  <a:pt x="18653" y="8690"/>
                  <a:pt x="18678" y="8737"/>
                </a:cubicBezTo>
                <a:cubicBezTo>
                  <a:pt x="18691" y="8760"/>
                  <a:pt x="18691" y="8760"/>
                  <a:pt x="18691" y="8760"/>
                </a:cubicBezTo>
                <a:cubicBezTo>
                  <a:pt x="18691" y="8760"/>
                  <a:pt x="18717" y="8783"/>
                  <a:pt x="18678" y="8643"/>
                </a:cubicBezTo>
                <a:cubicBezTo>
                  <a:pt x="18640" y="8480"/>
                  <a:pt x="18640" y="8527"/>
                  <a:pt x="18653" y="8386"/>
                </a:cubicBezTo>
                <a:cubicBezTo>
                  <a:pt x="18653" y="8246"/>
                  <a:pt x="18665" y="8246"/>
                  <a:pt x="18704" y="8223"/>
                </a:cubicBezTo>
                <a:cubicBezTo>
                  <a:pt x="18742" y="8223"/>
                  <a:pt x="18768" y="8316"/>
                  <a:pt x="18768" y="8316"/>
                </a:cubicBezTo>
                <a:cubicBezTo>
                  <a:pt x="18781" y="8340"/>
                  <a:pt x="18768" y="8293"/>
                  <a:pt x="18755" y="8223"/>
                </a:cubicBezTo>
                <a:cubicBezTo>
                  <a:pt x="18742" y="8130"/>
                  <a:pt x="18729" y="8106"/>
                  <a:pt x="18717" y="8013"/>
                </a:cubicBezTo>
                <a:cubicBezTo>
                  <a:pt x="18717" y="7919"/>
                  <a:pt x="18704" y="7826"/>
                  <a:pt x="18678" y="7803"/>
                </a:cubicBezTo>
                <a:cubicBezTo>
                  <a:pt x="18653" y="7779"/>
                  <a:pt x="18665" y="7733"/>
                  <a:pt x="18678" y="7709"/>
                </a:cubicBezTo>
                <a:cubicBezTo>
                  <a:pt x="18691" y="7663"/>
                  <a:pt x="18691" y="7593"/>
                  <a:pt x="18691" y="7546"/>
                </a:cubicBezTo>
                <a:cubicBezTo>
                  <a:pt x="18678" y="7476"/>
                  <a:pt x="18665" y="7382"/>
                  <a:pt x="18665" y="7336"/>
                </a:cubicBezTo>
                <a:cubicBezTo>
                  <a:pt x="18653" y="7312"/>
                  <a:pt x="18640" y="7359"/>
                  <a:pt x="18640" y="7359"/>
                </a:cubicBezTo>
                <a:lnTo>
                  <a:pt x="18640" y="7382"/>
                </a:lnTo>
                <a:close/>
                <a:moveTo>
                  <a:pt x="18614" y="8900"/>
                </a:moveTo>
                <a:cubicBezTo>
                  <a:pt x="18614" y="8947"/>
                  <a:pt x="18614" y="8994"/>
                  <a:pt x="18601" y="9040"/>
                </a:cubicBezTo>
                <a:cubicBezTo>
                  <a:pt x="18576" y="9087"/>
                  <a:pt x="18589" y="9110"/>
                  <a:pt x="18589" y="9180"/>
                </a:cubicBezTo>
                <a:cubicBezTo>
                  <a:pt x="18576" y="9250"/>
                  <a:pt x="18525" y="9180"/>
                  <a:pt x="18525" y="9180"/>
                </a:cubicBezTo>
                <a:cubicBezTo>
                  <a:pt x="18525" y="9204"/>
                  <a:pt x="18525" y="9250"/>
                  <a:pt x="18512" y="9274"/>
                </a:cubicBezTo>
                <a:cubicBezTo>
                  <a:pt x="18499" y="9274"/>
                  <a:pt x="18461" y="9297"/>
                  <a:pt x="18474" y="9367"/>
                </a:cubicBezTo>
                <a:cubicBezTo>
                  <a:pt x="18486" y="9437"/>
                  <a:pt x="18499" y="9507"/>
                  <a:pt x="18499" y="9507"/>
                </a:cubicBezTo>
                <a:cubicBezTo>
                  <a:pt x="18499" y="9507"/>
                  <a:pt x="18525" y="9461"/>
                  <a:pt x="18538" y="9461"/>
                </a:cubicBezTo>
                <a:cubicBezTo>
                  <a:pt x="18538" y="9461"/>
                  <a:pt x="18563" y="9437"/>
                  <a:pt x="18563" y="9437"/>
                </a:cubicBezTo>
                <a:cubicBezTo>
                  <a:pt x="18563" y="9437"/>
                  <a:pt x="18550" y="9414"/>
                  <a:pt x="18525" y="9391"/>
                </a:cubicBezTo>
                <a:cubicBezTo>
                  <a:pt x="18499" y="9367"/>
                  <a:pt x="18512" y="9344"/>
                  <a:pt x="18512" y="9321"/>
                </a:cubicBezTo>
                <a:cubicBezTo>
                  <a:pt x="18512" y="9297"/>
                  <a:pt x="18550" y="9321"/>
                  <a:pt x="18563" y="9321"/>
                </a:cubicBezTo>
                <a:cubicBezTo>
                  <a:pt x="18589" y="9321"/>
                  <a:pt x="18601" y="9297"/>
                  <a:pt x="18627" y="9344"/>
                </a:cubicBezTo>
                <a:cubicBezTo>
                  <a:pt x="18653" y="9367"/>
                  <a:pt x="18691" y="9391"/>
                  <a:pt x="18691" y="9391"/>
                </a:cubicBezTo>
                <a:cubicBezTo>
                  <a:pt x="18691" y="9391"/>
                  <a:pt x="18704" y="9321"/>
                  <a:pt x="18704" y="9297"/>
                </a:cubicBezTo>
                <a:cubicBezTo>
                  <a:pt x="18717" y="9250"/>
                  <a:pt x="18755" y="9274"/>
                  <a:pt x="18793" y="9250"/>
                </a:cubicBezTo>
                <a:cubicBezTo>
                  <a:pt x="18819" y="9227"/>
                  <a:pt x="18845" y="9227"/>
                  <a:pt x="18832" y="9204"/>
                </a:cubicBezTo>
                <a:cubicBezTo>
                  <a:pt x="18832" y="9180"/>
                  <a:pt x="18832" y="9110"/>
                  <a:pt x="18819" y="9064"/>
                </a:cubicBezTo>
                <a:cubicBezTo>
                  <a:pt x="18819" y="9017"/>
                  <a:pt x="18793" y="9064"/>
                  <a:pt x="18768" y="9087"/>
                </a:cubicBezTo>
                <a:cubicBezTo>
                  <a:pt x="18755" y="9110"/>
                  <a:pt x="18729" y="9087"/>
                  <a:pt x="18704" y="9064"/>
                </a:cubicBezTo>
                <a:cubicBezTo>
                  <a:pt x="18691" y="9040"/>
                  <a:pt x="18640" y="8924"/>
                  <a:pt x="18627" y="8877"/>
                </a:cubicBezTo>
                <a:cubicBezTo>
                  <a:pt x="18627" y="8877"/>
                  <a:pt x="18601" y="8854"/>
                  <a:pt x="18614" y="8900"/>
                </a:cubicBezTo>
                <a:close/>
                <a:moveTo>
                  <a:pt x="18499" y="9554"/>
                </a:moveTo>
                <a:cubicBezTo>
                  <a:pt x="18499" y="9577"/>
                  <a:pt x="18474" y="9624"/>
                  <a:pt x="18486" y="9671"/>
                </a:cubicBezTo>
                <a:cubicBezTo>
                  <a:pt x="18486" y="9741"/>
                  <a:pt x="18512" y="9671"/>
                  <a:pt x="18474" y="9858"/>
                </a:cubicBezTo>
                <a:cubicBezTo>
                  <a:pt x="18448" y="10021"/>
                  <a:pt x="18422" y="10068"/>
                  <a:pt x="18384" y="10114"/>
                </a:cubicBezTo>
                <a:cubicBezTo>
                  <a:pt x="18358" y="10161"/>
                  <a:pt x="18320" y="10161"/>
                  <a:pt x="18307" y="10138"/>
                </a:cubicBezTo>
                <a:cubicBezTo>
                  <a:pt x="18294" y="10138"/>
                  <a:pt x="18320" y="10091"/>
                  <a:pt x="18320" y="10091"/>
                </a:cubicBezTo>
                <a:cubicBezTo>
                  <a:pt x="18333" y="10068"/>
                  <a:pt x="18294" y="10068"/>
                  <a:pt x="18282" y="10068"/>
                </a:cubicBezTo>
                <a:cubicBezTo>
                  <a:pt x="18256" y="10068"/>
                  <a:pt x="18282" y="10114"/>
                  <a:pt x="18282" y="10138"/>
                </a:cubicBezTo>
                <a:cubicBezTo>
                  <a:pt x="18269" y="10161"/>
                  <a:pt x="18243" y="10255"/>
                  <a:pt x="18243" y="10278"/>
                </a:cubicBezTo>
                <a:cubicBezTo>
                  <a:pt x="18243" y="10301"/>
                  <a:pt x="18243" y="10325"/>
                  <a:pt x="18230" y="10325"/>
                </a:cubicBezTo>
                <a:cubicBezTo>
                  <a:pt x="18205" y="10348"/>
                  <a:pt x="18192" y="10301"/>
                  <a:pt x="18192" y="10301"/>
                </a:cubicBezTo>
                <a:cubicBezTo>
                  <a:pt x="18179" y="10301"/>
                  <a:pt x="18154" y="10301"/>
                  <a:pt x="18102" y="10325"/>
                </a:cubicBezTo>
                <a:cubicBezTo>
                  <a:pt x="18064" y="10325"/>
                  <a:pt x="18051" y="10348"/>
                  <a:pt x="18038" y="10418"/>
                </a:cubicBezTo>
                <a:cubicBezTo>
                  <a:pt x="18026" y="10465"/>
                  <a:pt x="17974" y="10465"/>
                  <a:pt x="17949" y="10488"/>
                </a:cubicBezTo>
                <a:cubicBezTo>
                  <a:pt x="17923" y="10511"/>
                  <a:pt x="17936" y="10605"/>
                  <a:pt x="17898" y="10628"/>
                </a:cubicBezTo>
                <a:cubicBezTo>
                  <a:pt x="17872" y="10652"/>
                  <a:pt x="17872" y="10698"/>
                  <a:pt x="17859" y="10745"/>
                </a:cubicBezTo>
                <a:cubicBezTo>
                  <a:pt x="17859" y="10768"/>
                  <a:pt x="17885" y="10745"/>
                  <a:pt x="17885" y="10745"/>
                </a:cubicBezTo>
                <a:cubicBezTo>
                  <a:pt x="17898" y="10745"/>
                  <a:pt x="17898" y="10698"/>
                  <a:pt x="17910" y="10698"/>
                </a:cubicBezTo>
                <a:cubicBezTo>
                  <a:pt x="17936" y="10698"/>
                  <a:pt x="17936" y="10698"/>
                  <a:pt x="17923" y="10745"/>
                </a:cubicBezTo>
                <a:cubicBezTo>
                  <a:pt x="17910" y="10792"/>
                  <a:pt x="17910" y="10815"/>
                  <a:pt x="17898" y="10838"/>
                </a:cubicBezTo>
                <a:cubicBezTo>
                  <a:pt x="17885" y="10885"/>
                  <a:pt x="17898" y="10885"/>
                  <a:pt x="17910" y="10932"/>
                </a:cubicBezTo>
                <a:cubicBezTo>
                  <a:pt x="17936" y="10955"/>
                  <a:pt x="17949" y="10908"/>
                  <a:pt x="17974" y="10862"/>
                </a:cubicBezTo>
                <a:cubicBezTo>
                  <a:pt x="18013" y="10792"/>
                  <a:pt x="18013" y="10768"/>
                  <a:pt x="18013" y="10698"/>
                </a:cubicBezTo>
                <a:cubicBezTo>
                  <a:pt x="18013" y="10628"/>
                  <a:pt x="18000" y="10628"/>
                  <a:pt x="17974" y="10605"/>
                </a:cubicBezTo>
                <a:cubicBezTo>
                  <a:pt x="17949" y="10582"/>
                  <a:pt x="17949" y="10605"/>
                  <a:pt x="17974" y="10558"/>
                </a:cubicBezTo>
                <a:cubicBezTo>
                  <a:pt x="18000" y="10488"/>
                  <a:pt x="18013" y="10558"/>
                  <a:pt x="18026" y="10535"/>
                </a:cubicBezTo>
                <a:cubicBezTo>
                  <a:pt x="18051" y="10511"/>
                  <a:pt x="18090" y="10511"/>
                  <a:pt x="18128" y="10488"/>
                </a:cubicBezTo>
                <a:cubicBezTo>
                  <a:pt x="18179" y="10465"/>
                  <a:pt x="18218" y="10441"/>
                  <a:pt x="18218" y="10465"/>
                </a:cubicBezTo>
                <a:cubicBezTo>
                  <a:pt x="18218" y="10488"/>
                  <a:pt x="18230" y="10582"/>
                  <a:pt x="18230" y="10582"/>
                </a:cubicBezTo>
                <a:cubicBezTo>
                  <a:pt x="18243" y="10605"/>
                  <a:pt x="18269" y="10558"/>
                  <a:pt x="18294" y="10558"/>
                </a:cubicBezTo>
                <a:cubicBezTo>
                  <a:pt x="18320" y="10535"/>
                  <a:pt x="18294" y="10511"/>
                  <a:pt x="18294" y="10488"/>
                </a:cubicBezTo>
                <a:cubicBezTo>
                  <a:pt x="18294" y="10441"/>
                  <a:pt x="18307" y="10441"/>
                  <a:pt x="18307" y="10441"/>
                </a:cubicBezTo>
                <a:cubicBezTo>
                  <a:pt x="18307" y="10441"/>
                  <a:pt x="18320" y="10488"/>
                  <a:pt x="18371" y="10441"/>
                </a:cubicBezTo>
                <a:cubicBezTo>
                  <a:pt x="18410" y="10418"/>
                  <a:pt x="18422" y="10395"/>
                  <a:pt x="18435" y="10395"/>
                </a:cubicBezTo>
                <a:cubicBezTo>
                  <a:pt x="18448" y="10395"/>
                  <a:pt x="18448" y="10418"/>
                  <a:pt x="18474" y="10395"/>
                </a:cubicBezTo>
                <a:cubicBezTo>
                  <a:pt x="18486" y="10371"/>
                  <a:pt x="18486" y="10395"/>
                  <a:pt x="18486" y="10418"/>
                </a:cubicBezTo>
                <a:cubicBezTo>
                  <a:pt x="18486" y="10441"/>
                  <a:pt x="18550" y="10395"/>
                  <a:pt x="18563" y="10371"/>
                </a:cubicBezTo>
                <a:cubicBezTo>
                  <a:pt x="18576" y="10348"/>
                  <a:pt x="18563" y="10371"/>
                  <a:pt x="18563" y="10301"/>
                </a:cubicBezTo>
                <a:cubicBezTo>
                  <a:pt x="18550" y="10231"/>
                  <a:pt x="18538" y="10231"/>
                  <a:pt x="18550" y="10161"/>
                </a:cubicBezTo>
                <a:cubicBezTo>
                  <a:pt x="18550" y="10068"/>
                  <a:pt x="18550" y="10068"/>
                  <a:pt x="18550" y="10021"/>
                </a:cubicBezTo>
                <a:cubicBezTo>
                  <a:pt x="18563" y="9974"/>
                  <a:pt x="18563" y="9951"/>
                  <a:pt x="18576" y="9951"/>
                </a:cubicBezTo>
                <a:cubicBezTo>
                  <a:pt x="18589" y="9951"/>
                  <a:pt x="18589" y="9881"/>
                  <a:pt x="18601" y="9858"/>
                </a:cubicBezTo>
                <a:cubicBezTo>
                  <a:pt x="18614" y="9811"/>
                  <a:pt x="18614" y="9811"/>
                  <a:pt x="18614" y="9718"/>
                </a:cubicBezTo>
                <a:cubicBezTo>
                  <a:pt x="18614" y="9647"/>
                  <a:pt x="18589" y="9647"/>
                  <a:pt x="18589" y="9601"/>
                </a:cubicBezTo>
                <a:cubicBezTo>
                  <a:pt x="18576" y="9531"/>
                  <a:pt x="18589" y="9484"/>
                  <a:pt x="18589" y="9484"/>
                </a:cubicBezTo>
                <a:cubicBezTo>
                  <a:pt x="18589" y="9484"/>
                  <a:pt x="18538" y="9507"/>
                  <a:pt x="18538" y="9531"/>
                </a:cubicBezTo>
                <a:cubicBezTo>
                  <a:pt x="18525" y="9554"/>
                  <a:pt x="18525" y="9554"/>
                  <a:pt x="18525" y="9554"/>
                </a:cubicBezTo>
                <a:cubicBezTo>
                  <a:pt x="18525" y="9554"/>
                  <a:pt x="18525" y="9531"/>
                  <a:pt x="18499" y="9554"/>
                </a:cubicBezTo>
                <a:close/>
                <a:moveTo>
                  <a:pt x="18179" y="10441"/>
                </a:moveTo>
                <a:cubicBezTo>
                  <a:pt x="18128" y="10465"/>
                  <a:pt x="18090" y="10465"/>
                  <a:pt x="18064" y="10488"/>
                </a:cubicBezTo>
                <a:cubicBezTo>
                  <a:pt x="18026" y="10511"/>
                  <a:pt x="18026" y="10535"/>
                  <a:pt x="18026" y="10582"/>
                </a:cubicBezTo>
                <a:cubicBezTo>
                  <a:pt x="18038" y="10652"/>
                  <a:pt x="18038" y="10698"/>
                  <a:pt x="18051" y="10722"/>
                </a:cubicBezTo>
                <a:cubicBezTo>
                  <a:pt x="18051" y="10768"/>
                  <a:pt x="18064" y="10722"/>
                  <a:pt x="18102" y="10698"/>
                </a:cubicBezTo>
                <a:cubicBezTo>
                  <a:pt x="18128" y="10675"/>
                  <a:pt x="18128" y="10605"/>
                  <a:pt x="18154" y="10605"/>
                </a:cubicBezTo>
                <a:cubicBezTo>
                  <a:pt x="18179" y="10605"/>
                  <a:pt x="18166" y="10652"/>
                  <a:pt x="18205" y="10582"/>
                </a:cubicBezTo>
                <a:cubicBezTo>
                  <a:pt x="18243" y="10488"/>
                  <a:pt x="18218" y="10488"/>
                  <a:pt x="18218" y="10441"/>
                </a:cubicBezTo>
                <a:cubicBezTo>
                  <a:pt x="18218" y="10395"/>
                  <a:pt x="18179" y="10441"/>
                  <a:pt x="18179" y="10441"/>
                </a:cubicBezTo>
                <a:close/>
                <a:moveTo>
                  <a:pt x="21442" y="6051"/>
                </a:moveTo>
                <a:cubicBezTo>
                  <a:pt x="21391" y="6028"/>
                  <a:pt x="21365" y="6005"/>
                  <a:pt x="21365" y="6051"/>
                </a:cubicBezTo>
                <a:cubicBezTo>
                  <a:pt x="21365" y="6075"/>
                  <a:pt x="21353" y="6098"/>
                  <a:pt x="21391" y="6121"/>
                </a:cubicBezTo>
                <a:cubicBezTo>
                  <a:pt x="21429" y="6145"/>
                  <a:pt x="21442" y="6098"/>
                  <a:pt x="21481" y="6145"/>
                </a:cubicBezTo>
                <a:cubicBezTo>
                  <a:pt x="21506" y="6191"/>
                  <a:pt x="21519" y="6191"/>
                  <a:pt x="21545" y="6191"/>
                </a:cubicBezTo>
                <a:cubicBezTo>
                  <a:pt x="21570" y="6168"/>
                  <a:pt x="21583" y="6145"/>
                  <a:pt x="21583" y="6145"/>
                </a:cubicBezTo>
                <a:cubicBezTo>
                  <a:pt x="21583" y="6145"/>
                  <a:pt x="21481" y="6075"/>
                  <a:pt x="21442" y="6051"/>
                </a:cubicBezTo>
                <a:close/>
                <a:moveTo>
                  <a:pt x="20815" y="4463"/>
                </a:moveTo>
                <a:cubicBezTo>
                  <a:pt x="20790" y="4487"/>
                  <a:pt x="20777" y="4440"/>
                  <a:pt x="20777" y="4534"/>
                </a:cubicBezTo>
                <a:cubicBezTo>
                  <a:pt x="20790" y="4627"/>
                  <a:pt x="20802" y="4627"/>
                  <a:pt x="20866" y="4627"/>
                </a:cubicBezTo>
                <a:cubicBezTo>
                  <a:pt x="20930" y="4604"/>
                  <a:pt x="20879" y="4604"/>
                  <a:pt x="20969" y="4604"/>
                </a:cubicBezTo>
                <a:cubicBezTo>
                  <a:pt x="21046" y="4580"/>
                  <a:pt x="21071" y="4557"/>
                  <a:pt x="21071" y="4557"/>
                </a:cubicBezTo>
                <a:cubicBezTo>
                  <a:pt x="21071" y="4557"/>
                  <a:pt x="21058" y="4510"/>
                  <a:pt x="21033" y="4487"/>
                </a:cubicBezTo>
                <a:cubicBezTo>
                  <a:pt x="20994" y="4440"/>
                  <a:pt x="20956" y="4510"/>
                  <a:pt x="20892" y="4487"/>
                </a:cubicBezTo>
                <a:cubicBezTo>
                  <a:pt x="20828" y="4463"/>
                  <a:pt x="20815" y="4463"/>
                  <a:pt x="20815" y="4463"/>
                </a:cubicBezTo>
                <a:close/>
                <a:moveTo>
                  <a:pt x="18845" y="3132"/>
                </a:moveTo>
                <a:cubicBezTo>
                  <a:pt x="18845" y="3156"/>
                  <a:pt x="18934" y="3273"/>
                  <a:pt x="18960" y="3296"/>
                </a:cubicBezTo>
                <a:cubicBezTo>
                  <a:pt x="18998" y="3319"/>
                  <a:pt x="19024" y="3296"/>
                  <a:pt x="19088" y="3296"/>
                </a:cubicBezTo>
                <a:cubicBezTo>
                  <a:pt x="19152" y="3273"/>
                  <a:pt x="19152" y="3226"/>
                  <a:pt x="19165" y="3202"/>
                </a:cubicBezTo>
                <a:cubicBezTo>
                  <a:pt x="19177" y="3179"/>
                  <a:pt x="19139" y="3179"/>
                  <a:pt x="19088" y="3156"/>
                </a:cubicBezTo>
                <a:cubicBezTo>
                  <a:pt x="19049" y="3156"/>
                  <a:pt x="19011" y="3179"/>
                  <a:pt x="18985" y="3156"/>
                </a:cubicBezTo>
                <a:cubicBezTo>
                  <a:pt x="18973" y="3156"/>
                  <a:pt x="19011" y="3132"/>
                  <a:pt x="18973" y="3109"/>
                </a:cubicBezTo>
                <a:cubicBezTo>
                  <a:pt x="18934" y="3086"/>
                  <a:pt x="18921" y="3109"/>
                  <a:pt x="18921" y="3109"/>
                </a:cubicBezTo>
                <a:cubicBezTo>
                  <a:pt x="18909" y="3086"/>
                  <a:pt x="18909" y="3062"/>
                  <a:pt x="18883" y="3062"/>
                </a:cubicBezTo>
                <a:cubicBezTo>
                  <a:pt x="18870" y="3062"/>
                  <a:pt x="18845" y="3086"/>
                  <a:pt x="18845" y="3132"/>
                </a:cubicBezTo>
                <a:close/>
                <a:moveTo>
                  <a:pt x="18499" y="3343"/>
                </a:moveTo>
                <a:cubicBezTo>
                  <a:pt x="18474" y="3366"/>
                  <a:pt x="18474" y="3366"/>
                  <a:pt x="18512" y="3436"/>
                </a:cubicBezTo>
                <a:cubicBezTo>
                  <a:pt x="18538" y="3483"/>
                  <a:pt x="18525" y="3459"/>
                  <a:pt x="18512" y="3506"/>
                </a:cubicBezTo>
                <a:cubicBezTo>
                  <a:pt x="18499" y="3529"/>
                  <a:pt x="18512" y="3506"/>
                  <a:pt x="18563" y="3553"/>
                </a:cubicBezTo>
                <a:cubicBezTo>
                  <a:pt x="18614" y="3576"/>
                  <a:pt x="18627" y="3646"/>
                  <a:pt x="18665" y="3670"/>
                </a:cubicBezTo>
                <a:cubicBezTo>
                  <a:pt x="18691" y="3693"/>
                  <a:pt x="18717" y="3670"/>
                  <a:pt x="18717" y="3670"/>
                </a:cubicBezTo>
                <a:cubicBezTo>
                  <a:pt x="18717" y="3670"/>
                  <a:pt x="18704" y="3599"/>
                  <a:pt x="18678" y="3529"/>
                </a:cubicBezTo>
                <a:cubicBezTo>
                  <a:pt x="18653" y="3459"/>
                  <a:pt x="18589" y="3436"/>
                  <a:pt x="18576" y="3389"/>
                </a:cubicBezTo>
                <a:cubicBezTo>
                  <a:pt x="18563" y="3319"/>
                  <a:pt x="18538" y="3296"/>
                  <a:pt x="18499" y="3343"/>
                </a:cubicBezTo>
                <a:close/>
                <a:moveTo>
                  <a:pt x="18819" y="3039"/>
                </a:moveTo>
                <a:cubicBezTo>
                  <a:pt x="18819" y="3039"/>
                  <a:pt x="18768" y="2992"/>
                  <a:pt x="18704" y="2922"/>
                </a:cubicBezTo>
                <a:cubicBezTo>
                  <a:pt x="18640" y="2829"/>
                  <a:pt x="18614" y="2829"/>
                  <a:pt x="18589" y="2806"/>
                </a:cubicBezTo>
                <a:cubicBezTo>
                  <a:pt x="18563" y="2806"/>
                  <a:pt x="18563" y="2852"/>
                  <a:pt x="18563" y="2899"/>
                </a:cubicBezTo>
                <a:cubicBezTo>
                  <a:pt x="18550" y="2922"/>
                  <a:pt x="18538" y="2922"/>
                  <a:pt x="18512" y="2899"/>
                </a:cubicBezTo>
                <a:cubicBezTo>
                  <a:pt x="18474" y="2852"/>
                  <a:pt x="18435" y="2806"/>
                  <a:pt x="18397" y="2806"/>
                </a:cubicBezTo>
                <a:cubicBezTo>
                  <a:pt x="18371" y="2782"/>
                  <a:pt x="18346" y="2829"/>
                  <a:pt x="18307" y="2922"/>
                </a:cubicBezTo>
                <a:cubicBezTo>
                  <a:pt x="18269" y="2992"/>
                  <a:pt x="18282" y="3016"/>
                  <a:pt x="18333" y="3109"/>
                </a:cubicBezTo>
                <a:cubicBezTo>
                  <a:pt x="18384" y="3226"/>
                  <a:pt x="18410" y="3226"/>
                  <a:pt x="18448" y="3179"/>
                </a:cubicBezTo>
                <a:cubicBezTo>
                  <a:pt x="18486" y="3156"/>
                  <a:pt x="18474" y="3109"/>
                  <a:pt x="18499" y="3132"/>
                </a:cubicBezTo>
                <a:cubicBezTo>
                  <a:pt x="18538" y="3156"/>
                  <a:pt x="18640" y="3109"/>
                  <a:pt x="18640" y="3109"/>
                </a:cubicBezTo>
                <a:cubicBezTo>
                  <a:pt x="18640" y="3109"/>
                  <a:pt x="18627" y="3226"/>
                  <a:pt x="18678" y="3202"/>
                </a:cubicBezTo>
                <a:cubicBezTo>
                  <a:pt x="18717" y="3156"/>
                  <a:pt x="18755" y="3156"/>
                  <a:pt x="18781" y="3109"/>
                </a:cubicBezTo>
                <a:cubicBezTo>
                  <a:pt x="18793" y="3062"/>
                  <a:pt x="18819" y="3039"/>
                  <a:pt x="18819" y="3039"/>
                </a:cubicBezTo>
                <a:close/>
                <a:moveTo>
                  <a:pt x="15786" y="914"/>
                </a:moveTo>
                <a:cubicBezTo>
                  <a:pt x="15774" y="937"/>
                  <a:pt x="15697" y="937"/>
                  <a:pt x="15658" y="1031"/>
                </a:cubicBezTo>
                <a:cubicBezTo>
                  <a:pt x="15620" y="1148"/>
                  <a:pt x="15594" y="1078"/>
                  <a:pt x="15582" y="1148"/>
                </a:cubicBezTo>
                <a:cubicBezTo>
                  <a:pt x="15556" y="1218"/>
                  <a:pt x="15543" y="1288"/>
                  <a:pt x="15543" y="1288"/>
                </a:cubicBezTo>
                <a:cubicBezTo>
                  <a:pt x="15543" y="1288"/>
                  <a:pt x="15582" y="1358"/>
                  <a:pt x="15607" y="1358"/>
                </a:cubicBezTo>
                <a:cubicBezTo>
                  <a:pt x="15646" y="1358"/>
                  <a:pt x="15710" y="1381"/>
                  <a:pt x="15748" y="1474"/>
                </a:cubicBezTo>
                <a:cubicBezTo>
                  <a:pt x="15786" y="1568"/>
                  <a:pt x="15812" y="1568"/>
                  <a:pt x="15901" y="1591"/>
                </a:cubicBezTo>
                <a:cubicBezTo>
                  <a:pt x="15991" y="1615"/>
                  <a:pt x="15953" y="1638"/>
                  <a:pt x="15991" y="1638"/>
                </a:cubicBezTo>
                <a:cubicBezTo>
                  <a:pt x="16042" y="1615"/>
                  <a:pt x="16106" y="1638"/>
                  <a:pt x="16093" y="1591"/>
                </a:cubicBezTo>
                <a:cubicBezTo>
                  <a:pt x="16081" y="1568"/>
                  <a:pt x="16068" y="1521"/>
                  <a:pt x="16068" y="1451"/>
                </a:cubicBezTo>
                <a:cubicBezTo>
                  <a:pt x="16081" y="1358"/>
                  <a:pt x="16119" y="1381"/>
                  <a:pt x="16068" y="1311"/>
                </a:cubicBezTo>
                <a:cubicBezTo>
                  <a:pt x="16017" y="1264"/>
                  <a:pt x="15991" y="1311"/>
                  <a:pt x="15991" y="1311"/>
                </a:cubicBezTo>
                <a:cubicBezTo>
                  <a:pt x="15991" y="1288"/>
                  <a:pt x="16029" y="1264"/>
                  <a:pt x="16017" y="1264"/>
                </a:cubicBezTo>
                <a:cubicBezTo>
                  <a:pt x="16004" y="1264"/>
                  <a:pt x="15927" y="1241"/>
                  <a:pt x="15914" y="1171"/>
                </a:cubicBezTo>
                <a:cubicBezTo>
                  <a:pt x="15901" y="1078"/>
                  <a:pt x="15940" y="1078"/>
                  <a:pt x="15953" y="1078"/>
                </a:cubicBezTo>
                <a:cubicBezTo>
                  <a:pt x="15965" y="1054"/>
                  <a:pt x="15965" y="1054"/>
                  <a:pt x="15914" y="984"/>
                </a:cubicBezTo>
                <a:cubicBezTo>
                  <a:pt x="15863" y="937"/>
                  <a:pt x="15799" y="867"/>
                  <a:pt x="15799" y="867"/>
                </a:cubicBezTo>
                <a:cubicBezTo>
                  <a:pt x="15774" y="891"/>
                  <a:pt x="15799" y="891"/>
                  <a:pt x="15786" y="914"/>
                </a:cubicBezTo>
                <a:close/>
                <a:moveTo>
                  <a:pt x="16221" y="1521"/>
                </a:moveTo>
                <a:cubicBezTo>
                  <a:pt x="16196" y="1545"/>
                  <a:pt x="16170" y="1591"/>
                  <a:pt x="16145" y="1638"/>
                </a:cubicBezTo>
                <a:cubicBezTo>
                  <a:pt x="16119" y="1708"/>
                  <a:pt x="16081" y="1778"/>
                  <a:pt x="16055" y="1825"/>
                </a:cubicBezTo>
                <a:cubicBezTo>
                  <a:pt x="16042" y="1848"/>
                  <a:pt x="16042" y="1871"/>
                  <a:pt x="16081" y="1895"/>
                </a:cubicBezTo>
                <a:cubicBezTo>
                  <a:pt x="16119" y="1918"/>
                  <a:pt x="16196" y="1848"/>
                  <a:pt x="16209" y="1848"/>
                </a:cubicBezTo>
                <a:cubicBezTo>
                  <a:pt x="16234" y="1848"/>
                  <a:pt x="16247" y="1895"/>
                  <a:pt x="16311" y="1871"/>
                </a:cubicBezTo>
                <a:cubicBezTo>
                  <a:pt x="16375" y="1871"/>
                  <a:pt x="16465" y="1848"/>
                  <a:pt x="16426" y="1778"/>
                </a:cubicBezTo>
                <a:cubicBezTo>
                  <a:pt x="16375" y="1731"/>
                  <a:pt x="16388" y="1755"/>
                  <a:pt x="16337" y="1685"/>
                </a:cubicBezTo>
                <a:cubicBezTo>
                  <a:pt x="16285" y="1591"/>
                  <a:pt x="16221" y="1591"/>
                  <a:pt x="16221" y="1591"/>
                </a:cubicBezTo>
                <a:cubicBezTo>
                  <a:pt x="16221" y="1591"/>
                  <a:pt x="16324" y="1521"/>
                  <a:pt x="16298" y="1521"/>
                </a:cubicBezTo>
                <a:cubicBezTo>
                  <a:pt x="16273" y="1521"/>
                  <a:pt x="16221" y="1521"/>
                  <a:pt x="16221" y="1521"/>
                </a:cubicBezTo>
                <a:close/>
                <a:moveTo>
                  <a:pt x="13534" y="540"/>
                </a:moveTo>
                <a:cubicBezTo>
                  <a:pt x="13470" y="587"/>
                  <a:pt x="13496" y="610"/>
                  <a:pt x="13457" y="657"/>
                </a:cubicBezTo>
                <a:cubicBezTo>
                  <a:pt x="13419" y="727"/>
                  <a:pt x="13445" y="727"/>
                  <a:pt x="13521" y="704"/>
                </a:cubicBezTo>
                <a:cubicBezTo>
                  <a:pt x="13611" y="657"/>
                  <a:pt x="13611" y="634"/>
                  <a:pt x="13675" y="587"/>
                </a:cubicBezTo>
                <a:cubicBezTo>
                  <a:pt x="13726" y="564"/>
                  <a:pt x="13624" y="494"/>
                  <a:pt x="13534" y="540"/>
                </a:cubicBezTo>
                <a:close/>
                <a:moveTo>
                  <a:pt x="13662" y="821"/>
                </a:moveTo>
                <a:cubicBezTo>
                  <a:pt x="13611" y="867"/>
                  <a:pt x="13624" y="914"/>
                  <a:pt x="13637" y="961"/>
                </a:cubicBezTo>
                <a:cubicBezTo>
                  <a:pt x="13662" y="1007"/>
                  <a:pt x="13701" y="937"/>
                  <a:pt x="13713" y="984"/>
                </a:cubicBezTo>
                <a:cubicBezTo>
                  <a:pt x="13726" y="1031"/>
                  <a:pt x="13726" y="1007"/>
                  <a:pt x="13777" y="937"/>
                </a:cubicBezTo>
                <a:cubicBezTo>
                  <a:pt x="13828" y="867"/>
                  <a:pt x="13816" y="891"/>
                  <a:pt x="13790" y="821"/>
                </a:cubicBezTo>
                <a:cubicBezTo>
                  <a:pt x="13765" y="751"/>
                  <a:pt x="13765" y="751"/>
                  <a:pt x="13662" y="821"/>
                </a:cubicBezTo>
                <a:close/>
                <a:moveTo>
                  <a:pt x="13355" y="797"/>
                </a:moveTo>
                <a:cubicBezTo>
                  <a:pt x="13317" y="821"/>
                  <a:pt x="13317" y="821"/>
                  <a:pt x="13342" y="844"/>
                </a:cubicBezTo>
                <a:cubicBezTo>
                  <a:pt x="13381" y="891"/>
                  <a:pt x="13470" y="914"/>
                  <a:pt x="13509" y="844"/>
                </a:cubicBezTo>
                <a:cubicBezTo>
                  <a:pt x="13560" y="797"/>
                  <a:pt x="13547" y="821"/>
                  <a:pt x="13496" y="797"/>
                </a:cubicBezTo>
                <a:cubicBezTo>
                  <a:pt x="13445" y="774"/>
                  <a:pt x="13393" y="751"/>
                  <a:pt x="13355" y="797"/>
                </a:cubicBezTo>
                <a:close/>
                <a:moveTo>
                  <a:pt x="12805" y="914"/>
                </a:moveTo>
                <a:cubicBezTo>
                  <a:pt x="12869" y="914"/>
                  <a:pt x="12920" y="914"/>
                  <a:pt x="12971" y="914"/>
                </a:cubicBezTo>
                <a:cubicBezTo>
                  <a:pt x="13010" y="914"/>
                  <a:pt x="12997" y="984"/>
                  <a:pt x="12907" y="1007"/>
                </a:cubicBezTo>
                <a:cubicBezTo>
                  <a:pt x="12830" y="1031"/>
                  <a:pt x="12920" y="1054"/>
                  <a:pt x="12971" y="1054"/>
                </a:cubicBezTo>
                <a:cubicBezTo>
                  <a:pt x="13035" y="1031"/>
                  <a:pt x="12997" y="961"/>
                  <a:pt x="13048" y="914"/>
                </a:cubicBezTo>
                <a:cubicBezTo>
                  <a:pt x="13099" y="891"/>
                  <a:pt x="13125" y="914"/>
                  <a:pt x="13189" y="867"/>
                </a:cubicBezTo>
                <a:cubicBezTo>
                  <a:pt x="13253" y="821"/>
                  <a:pt x="13150" y="797"/>
                  <a:pt x="13086" y="797"/>
                </a:cubicBezTo>
                <a:cubicBezTo>
                  <a:pt x="13022" y="797"/>
                  <a:pt x="12997" y="797"/>
                  <a:pt x="12933" y="797"/>
                </a:cubicBezTo>
                <a:cubicBezTo>
                  <a:pt x="12882" y="797"/>
                  <a:pt x="12830" y="844"/>
                  <a:pt x="12766" y="867"/>
                </a:cubicBezTo>
                <a:cubicBezTo>
                  <a:pt x="12651" y="891"/>
                  <a:pt x="12754" y="914"/>
                  <a:pt x="12805" y="914"/>
                </a:cubicBezTo>
                <a:close/>
                <a:moveTo>
                  <a:pt x="13253" y="937"/>
                </a:moveTo>
                <a:cubicBezTo>
                  <a:pt x="13201" y="937"/>
                  <a:pt x="13086" y="984"/>
                  <a:pt x="13189" y="1007"/>
                </a:cubicBezTo>
                <a:cubicBezTo>
                  <a:pt x="13291" y="1031"/>
                  <a:pt x="13278" y="1031"/>
                  <a:pt x="13317" y="1007"/>
                </a:cubicBezTo>
                <a:cubicBezTo>
                  <a:pt x="13368" y="984"/>
                  <a:pt x="13304" y="937"/>
                  <a:pt x="13253" y="937"/>
                </a:cubicBezTo>
                <a:close/>
                <a:moveTo>
                  <a:pt x="13611" y="984"/>
                </a:moveTo>
                <a:cubicBezTo>
                  <a:pt x="13534" y="937"/>
                  <a:pt x="13534" y="961"/>
                  <a:pt x="13483" y="961"/>
                </a:cubicBezTo>
                <a:cubicBezTo>
                  <a:pt x="13432" y="961"/>
                  <a:pt x="13406" y="1031"/>
                  <a:pt x="13445" y="1054"/>
                </a:cubicBezTo>
                <a:cubicBezTo>
                  <a:pt x="13470" y="1078"/>
                  <a:pt x="13496" y="1078"/>
                  <a:pt x="13534" y="1054"/>
                </a:cubicBezTo>
                <a:cubicBezTo>
                  <a:pt x="13560" y="1054"/>
                  <a:pt x="13560" y="1031"/>
                  <a:pt x="13534" y="1031"/>
                </a:cubicBezTo>
                <a:cubicBezTo>
                  <a:pt x="13521" y="1007"/>
                  <a:pt x="13649" y="1007"/>
                  <a:pt x="13611" y="984"/>
                </a:cubicBezTo>
                <a:close/>
                <a:moveTo>
                  <a:pt x="13905" y="821"/>
                </a:moveTo>
                <a:cubicBezTo>
                  <a:pt x="13854" y="844"/>
                  <a:pt x="13854" y="844"/>
                  <a:pt x="13841" y="891"/>
                </a:cubicBezTo>
                <a:cubicBezTo>
                  <a:pt x="13841" y="914"/>
                  <a:pt x="13854" y="914"/>
                  <a:pt x="13905" y="891"/>
                </a:cubicBezTo>
                <a:cubicBezTo>
                  <a:pt x="13969" y="891"/>
                  <a:pt x="13995" y="867"/>
                  <a:pt x="14033" y="821"/>
                </a:cubicBezTo>
                <a:cubicBezTo>
                  <a:pt x="14072" y="797"/>
                  <a:pt x="14020" y="704"/>
                  <a:pt x="14020" y="681"/>
                </a:cubicBezTo>
                <a:cubicBezTo>
                  <a:pt x="14020" y="681"/>
                  <a:pt x="13969" y="727"/>
                  <a:pt x="13956" y="751"/>
                </a:cubicBezTo>
                <a:cubicBezTo>
                  <a:pt x="13944" y="774"/>
                  <a:pt x="13969" y="797"/>
                  <a:pt x="13905" y="821"/>
                </a:cubicBezTo>
                <a:close/>
                <a:moveTo>
                  <a:pt x="9631" y="6518"/>
                </a:moveTo>
                <a:cubicBezTo>
                  <a:pt x="9606" y="6658"/>
                  <a:pt x="9555" y="6729"/>
                  <a:pt x="9606" y="6682"/>
                </a:cubicBezTo>
                <a:cubicBezTo>
                  <a:pt x="9670" y="6635"/>
                  <a:pt x="9721" y="6518"/>
                  <a:pt x="9721" y="6635"/>
                </a:cubicBezTo>
                <a:cubicBezTo>
                  <a:pt x="9708" y="6729"/>
                  <a:pt x="9657" y="6705"/>
                  <a:pt x="9683" y="6822"/>
                </a:cubicBezTo>
                <a:cubicBezTo>
                  <a:pt x="9695" y="6915"/>
                  <a:pt x="9683" y="6915"/>
                  <a:pt x="9772" y="6939"/>
                </a:cubicBezTo>
                <a:cubicBezTo>
                  <a:pt x="9862" y="6985"/>
                  <a:pt x="9785" y="6962"/>
                  <a:pt x="9810" y="7055"/>
                </a:cubicBezTo>
                <a:cubicBezTo>
                  <a:pt x="9836" y="7149"/>
                  <a:pt x="9849" y="7196"/>
                  <a:pt x="9823" y="7219"/>
                </a:cubicBezTo>
                <a:cubicBezTo>
                  <a:pt x="9798" y="7242"/>
                  <a:pt x="9734" y="7126"/>
                  <a:pt x="9721" y="7172"/>
                </a:cubicBezTo>
                <a:cubicBezTo>
                  <a:pt x="9721" y="7219"/>
                  <a:pt x="9734" y="7266"/>
                  <a:pt x="9747" y="7336"/>
                </a:cubicBezTo>
                <a:cubicBezTo>
                  <a:pt x="9772" y="7406"/>
                  <a:pt x="9747" y="7429"/>
                  <a:pt x="9683" y="7476"/>
                </a:cubicBezTo>
                <a:cubicBezTo>
                  <a:pt x="9631" y="7522"/>
                  <a:pt x="9683" y="7546"/>
                  <a:pt x="9721" y="7546"/>
                </a:cubicBezTo>
                <a:cubicBezTo>
                  <a:pt x="9759" y="7546"/>
                  <a:pt x="9862" y="7499"/>
                  <a:pt x="9849" y="7569"/>
                </a:cubicBezTo>
                <a:cubicBezTo>
                  <a:pt x="9823" y="7639"/>
                  <a:pt x="9785" y="7569"/>
                  <a:pt x="9747" y="7663"/>
                </a:cubicBezTo>
                <a:cubicBezTo>
                  <a:pt x="9708" y="7779"/>
                  <a:pt x="9580" y="7873"/>
                  <a:pt x="9657" y="7849"/>
                </a:cubicBezTo>
                <a:cubicBezTo>
                  <a:pt x="9721" y="7849"/>
                  <a:pt x="9708" y="7826"/>
                  <a:pt x="9900" y="7779"/>
                </a:cubicBezTo>
                <a:cubicBezTo>
                  <a:pt x="10105" y="7709"/>
                  <a:pt x="9964" y="7756"/>
                  <a:pt x="10092" y="7686"/>
                </a:cubicBezTo>
                <a:cubicBezTo>
                  <a:pt x="10220" y="7616"/>
                  <a:pt x="10182" y="7593"/>
                  <a:pt x="10105" y="7616"/>
                </a:cubicBezTo>
                <a:cubicBezTo>
                  <a:pt x="10041" y="7639"/>
                  <a:pt x="10156" y="7499"/>
                  <a:pt x="10143" y="7359"/>
                </a:cubicBezTo>
                <a:cubicBezTo>
                  <a:pt x="10130" y="7219"/>
                  <a:pt x="10079" y="7359"/>
                  <a:pt x="10054" y="7266"/>
                </a:cubicBezTo>
                <a:cubicBezTo>
                  <a:pt x="10015" y="7172"/>
                  <a:pt x="10015" y="7149"/>
                  <a:pt x="10079" y="7172"/>
                </a:cubicBezTo>
                <a:cubicBezTo>
                  <a:pt x="10130" y="7219"/>
                  <a:pt x="10130" y="7172"/>
                  <a:pt x="10015" y="7032"/>
                </a:cubicBezTo>
                <a:cubicBezTo>
                  <a:pt x="9913" y="6892"/>
                  <a:pt x="9977" y="6939"/>
                  <a:pt x="9926" y="6822"/>
                </a:cubicBezTo>
                <a:cubicBezTo>
                  <a:pt x="9874" y="6705"/>
                  <a:pt x="9785" y="6729"/>
                  <a:pt x="9785" y="6729"/>
                </a:cubicBezTo>
                <a:cubicBezTo>
                  <a:pt x="9785" y="6729"/>
                  <a:pt x="9823" y="6682"/>
                  <a:pt x="9849" y="6612"/>
                </a:cubicBezTo>
                <a:cubicBezTo>
                  <a:pt x="9874" y="6518"/>
                  <a:pt x="9874" y="6542"/>
                  <a:pt x="9900" y="6425"/>
                </a:cubicBezTo>
                <a:cubicBezTo>
                  <a:pt x="9926" y="6332"/>
                  <a:pt x="9874" y="6355"/>
                  <a:pt x="9810" y="6378"/>
                </a:cubicBezTo>
                <a:cubicBezTo>
                  <a:pt x="9759" y="6402"/>
                  <a:pt x="9734" y="6402"/>
                  <a:pt x="9747" y="6355"/>
                </a:cubicBezTo>
                <a:cubicBezTo>
                  <a:pt x="9759" y="6332"/>
                  <a:pt x="9772" y="6308"/>
                  <a:pt x="9798" y="6262"/>
                </a:cubicBezTo>
                <a:cubicBezTo>
                  <a:pt x="9823" y="6191"/>
                  <a:pt x="9836" y="6168"/>
                  <a:pt x="9785" y="6191"/>
                </a:cubicBezTo>
                <a:cubicBezTo>
                  <a:pt x="9734" y="6215"/>
                  <a:pt x="9721" y="6215"/>
                  <a:pt x="9683" y="6238"/>
                </a:cubicBezTo>
                <a:cubicBezTo>
                  <a:pt x="9606" y="6308"/>
                  <a:pt x="9657" y="6378"/>
                  <a:pt x="9631" y="6518"/>
                </a:cubicBezTo>
                <a:close/>
                <a:moveTo>
                  <a:pt x="9491" y="6845"/>
                </a:moveTo>
                <a:cubicBezTo>
                  <a:pt x="9401" y="6915"/>
                  <a:pt x="9427" y="6939"/>
                  <a:pt x="9439" y="6962"/>
                </a:cubicBezTo>
                <a:cubicBezTo>
                  <a:pt x="9452" y="6985"/>
                  <a:pt x="9478" y="6962"/>
                  <a:pt x="9401" y="7032"/>
                </a:cubicBezTo>
                <a:cubicBezTo>
                  <a:pt x="9311" y="7126"/>
                  <a:pt x="9311" y="7219"/>
                  <a:pt x="9363" y="7242"/>
                </a:cubicBezTo>
                <a:cubicBezTo>
                  <a:pt x="9401" y="7266"/>
                  <a:pt x="9401" y="7196"/>
                  <a:pt x="9350" y="7359"/>
                </a:cubicBezTo>
                <a:cubicBezTo>
                  <a:pt x="9299" y="7522"/>
                  <a:pt x="9273" y="7616"/>
                  <a:pt x="9363" y="7593"/>
                </a:cubicBezTo>
                <a:cubicBezTo>
                  <a:pt x="9465" y="7546"/>
                  <a:pt x="9491" y="7452"/>
                  <a:pt x="9529" y="7452"/>
                </a:cubicBezTo>
                <a:cubicBezTo>
                  <a:pt x="9580" y="7429"/>
                  <a:pt x="9593" y="7359"/>
                  <a:pt x="9593" y="7266"/>
                </a:cubicBezTo>
                <a:cubicBezTo>
                  <a:pt x="9593" y="7172"/>
                  <a:pt x="9555" y="7172"/>
                  <a:pt x="9593" y="7079"/>
                </a:cubicBezTo>
                <a:cubicBezTo>
                  <a:pt x="9631" y="6985"/>
                  <a:pt x="9631" y="6915"/>
                  <a:pt x="9555" y="6869"/>
                </a:cubicBezTo>
                <a:cubicBezTo>
                  <a:pt x="9491" y="6822"/>
                  <a:pt x="9542" y="6799"/>
                  <a:pt x="9491" y="6845"/>
                </a:cubicBezTo>
                <a:close/>
                <a:moveTo>
                  <a:pt x="10617" y="9087"/>
                </a:moveTo>
                <a:cubicBezTo>
                  <a:pt x="10617" y="9110"/>
                  <a:pt x="10629" y="9157"/>
                  <a:pt x="10591" y="9204"/>
                </a:cubicBezTo>
                <a:cubicBezTo>
                  <a:pt x="10553" y="9250"/>
                  <a:pt x="10604" y="9274"/>
                  <a:pt x="10617" y="9321"/>
                </a:cubicBezTo>
                <a:cubicBezTo>
                  <a:pt x="10629" y="9367"/>
                  <a:pt x="10642" y="9180"/>
                  <a:pt x="10642" y="9110"/>
                </a:cubicBezTo>
                <a:cubicBezTo>
                  <a:pt x="10642" y="9017"/>
                  <a:pt x="10629" y="9017"/>
                  <a:pt x="10617" y="9087"/>
                </a:cubicBezTo>
                <a:close/>
                <a:moveTo>
                  <a:pt x="10604" y="9414"/>
                </a:moveTo>
                <a:cubicBezTo>
                  <a:pt x="10540" y="9461"/>
                  <a:pt x="10540" y="9484"/>
                  <a:pt x="10527" y="9577"/>
                </a:cubicBezTo>
                <a:cubicBezTo>
                  <a:pt x="10527" y="9647"/>
                  <a:pt x="10578" y="9601"/>
                  <a:pt x="10565" y="9671"/>
                </a:cubicBezTo>
                <a:cubicBezTo>
                  <a:pt x="10553" y="9741"/>
                  <a:pt x="10565" y="9764"/>
                  <a:pt x="10629" y="9694"/>
                </a:cubicBezTo>
                <a:cubicBezTo>
                  <a:pt x="10693" y="9647"/>
                  <a:pt x="10655" y="9577"/>
                  <a:pt x="10668" y="9484"/>
                </a:cubicBezTo>
                <a:cubicBezTo>
                  <a:pt x="10668" y="9414"/>
                  <a:pt x="10681" y="9344"/>
                  <a:pt x="10604" y="9414"/>
                </a:cubicBezTo>
                <a:close/>
                <a:moveTo>
                  <a:pt x="11512" y="10278"/>
                </a:moveTo>
                <a:cubicBezTo>
                  <a:pt x="11461" y="10278"/>
                  <a:pt x="11436" y="10325"/>
                  <a:pt x="11525" y="10348"/>
                </a:cubicBezTo>
                <a:cubicBezTo>
                  <a:pt x="11615" y="10371"/>
                  <a:pt x="11653" y="10371"/>
                  <a:pt x="11692" y="10348"/>
                </a:cubicBezTo>
                <a:cubicBezTo>
                  <a:pt x="11730" y="10348"/>
                  <a:pt x="11692" y="10348"/>
                  <a:pt x="11653" y="10301"/>
                </a:cubicBezTo>
                <a:cubicBezTo>
                  <a:pt x="11615" y="10255"/>
                  <a:pt x="11576" y="10301"/>
                  <a:pt x="11512" y="10278"/>
                </a:cubicBezTo>
                <a:close/>
                <a:moveTo>
                  <a:pt x="12011" y="10325"/>
                </a:moveTo>
                <a:cubicBezTo>
                  <a:pt x="11935" y="10301"/>
                  <a:pt x="11960" y="10465"/>
                  <a:pt x="12037" y="10441"/>
                </a:cubicBezTo>
                <a:cubicBezTo>
                  <a:pt x="12101" y="10418"/>
                  <a:pt x="12075" y="10441"/>
                  <a:pt x="12114" y="10348"/>
                </a:cubicBezTo>
                <a:cubicBezTo>
                  <a:pt x="12139" y="10255"/>
                  <a:pt x="12088" y="10371"/>
                  <a:pt x="12011" y="10325"/>
                </a:cubicBezTo>
                <a:close/>
                <a:moveTo>
                  <a:pt x="10233" y="9601"/>
                </a:moveTo>
                <a:cubicBezTo>
                  <a:pt x="10169" y="9601"/>
                  <a:pt x="10169" y="9647"/>
                  <a:pt x="10207" y="9671"/>
                </a:cubicBezTo>
                <a:cubicBezTo>
                  <a:pt x="10258" y="9694"/>
                  <a:pt x="10246" y="9671"/>
                  <a:pt x="10271" y="9624"/>
                </a:cubicBezTo>
                <a:cubicBezTo>
                  <a:pt x="10297" y="9601"/>
                  <a:pt x="10258" y="9577"/>
                  <a:pt x="10233" y="9601"/>
                </a:cubicBezTo>
                <a:close/>
                <a:moveTo>
                  <a:pt x="6701" y="7663"/>
                </a:moveTo>
                <a:cubicBezTo>
                  <a:pt x="6663" y="7709"/>
                  <a:pt x="6624" y="7779"/>
                  <a:pt x="6573" y="7943"/>
                </a:cubicBezTo>
                <a:cubicBezTo>
                  <a:pt x="6522" y="8106"/>
                  <a:pt x="6522" y="8106"/>
                  <a:pt x="6471" y="8200"/>
                </a:cubicBezTo>
                <a:cubicBezTo>
                  <a:pt x="6432" y="8293"/>
                  <a:pt x="6458" y="8270"/>
                  <a:pt x="6599" y="8316"/>
                </a:cubicBezTo>
                <a:cubicBezTo>
                  <a:pt x="6752" y="8363"/>
                  <a:pt x="6739" y="8410"/>
                  <a:pt x="6778" y="8386"/>
                </a:cubicBezTo>
                <a:cubicBezTo>
                  <a:pt x="6816" y="8386"/>
                  <a:pt x="6816" y="8433"/>
                  <a:pt x="6816" y="8480"/>
                </a:cubicBezTo>
                <a:cubicBezTo>
                  <a:pt x="6816" y="8550"/>
                  <a:pt x="6855" y="8503"/>
                  <a:pt x="6867" y="8410"/>
                </a:cubicBezTo>
                <a:cubicBezTo>
                  <a:pt x="6880" y="8340"/>
                  <a:pt x="6855" y="8176"/>
                  <a:pt x="6816" y="8083"/>
                </a:cubicBezTo>
                <a:cubicBezTo>
                  <a:pt x="6791" y="7990"/>
                  <a:pt x="6778" y="7990"/>
                  <a:pt x="6739" y="8013"/>
                </a:cubicBezTo>
                <a:cubicBezTo>
                  <a:pt x="6688" y="8036"/>
                  <a:pt x="6701" y="7990"/>
                  <a:pt x="6688" y="7919"/>
                </a:cubicBezTo>
                <a:cubicBezTo>
                  <a:pt x="6663" y="7849"/>
                  <a:pt x="6637" y="7896"/>
                  <a:pt x="6675" y="7803"/>
                </a:cubicBezTo>
                <a:cubicBezTo>
                  <a:pt x="6727" y="7686"/>
                  <a:pt x="6739" y="7616"/>
                  <a:pt x="6701" y="7663"/>
                </a:cubicBezTo>
                <a:close/>
                <a:moveTo>
                  <a:pt x="2043" y="7476"/>
                </a:moveTo>
                <a:cubicBezTo>
                  <a:pt x="2043" y="7546"/>
                  <a:pt x="2094" y="7709"/>
                  <a:pt x="2133" y="7756"/>
                </a:cubicBezTo>
                <a:cubicBezTo>
                  <a:pt x="2171" y="7803"/>
                  <a:pt x="2171" y="7779"/>
                  <a:pt x="2146" y="7663"/>
                </a:cubicBezTo>
                <a:cubicBezTo>
                  <a:pt x="2133" y="7569"/>
                  <a:pt x="2146" y="7569"/>
                  <a:pt x="2146" y="7499"/>
                </a:cubicBezTo>
                <a:cubicBezTo>
                  <a:pt x="2133" y="7429"/>
                  <a:pt x="2043" y="7429"/>
                  <a:pt x="2043" y="7476"/>
                </a:cubicBezTo>
                <a:close/>
                <a:moveTo>
                  <a:pt x="2299" y="7943"/>
                </a:moveTo>
                <a:cubicBezTo>
                  <a:pt x="2312" y="7966"/>
                  <a:pt x="2350" y="8060"/>
                  <a:pt x="2401" y="8106"/>
                </a:cubicBezTo>
                <a:cubicBezTo>
                  <a:pt x="2453" y="8176"/>
                  <a:pt x="2465" y="8176"/>
                  <a:pt x="2517" y="8223"/>
                </a:cubicBezTo>
                <a:cubicBezTo>
                  <a:pt x="2581" y="8246"/>
                  <a:pt x="2606" y="8200"/>
                  <a:pt x="2568" y="8153"/>
                </a:cubicBezTo>
                <a:cubicBezTo>
                  <a:pt x="2529" y="8083"/>
                  <a:pt x="2555" y="8083"/>
                  <a:pt x="2491" y="8060"/>
                </a:cubicBezTo>
                <a:cubicBezTo>
                  <a:pt x="2427" y="8036"/>
                  <a:pt x="2414" y="8060"/>
                  <a:pt x="2389" y="8013"/>
                </a:cubicBezTo>
                <a:cubicBezTo>
                  <a:pt x="2350" y="7966"/>
                  <a:pt x="2286" y="7919"/>
                  <a:pt x="2299" y="7943"/>
                </a:cubicBezTo>
                <a:close/>
                <a:moveTo>
                  <a:pt x="879" y="6962"/>
                </a:moveTo>
                <a:cubicBezTo>
                  <a:pt x="840" y="6939"/>
                  <a:pt x="828" y="6939"/>
                  <a:pt x="802" y="6985"/>
                </a:cubicBezTo>
                <a:cubicBezTo>
                  <a:pt x="764" y="7032"/>
                  <a:pt x="764" y="7055"/>
                  <a:pt x="776" y="7102"/>
                </a:cubicBezTo>
                <a:cubicBezTo>
                  <a:pt x="789" y="7149"/>
                  <a:pt x="776" y="7126"/>
                  <a:pt x="815" y="7079"/>
                </a:cubicBezTo>
                <a:cubicBezTo>
                  <a:pt x="853" y="7032"/>
                  <a:pt x="840" y="7032"/>
                  <a:pt x="879" y="7009"/>
                </a:cubicBezTo>
                <a:cubicBezTo>
                  <a:pt x="930" y="6985"/>
                  <a:pt x="917" y="6962"/>
                  <a:pt x="917" y="6962"/>
                </a:cubicBezTo>
                <a:cubicBezTo>
                  <a:pt x="917" y="6962"/>
                  <a:pt x="904" y="6985"/>
                  <a:pt x="879" y="6962"/>
                </a:cubicBezTo>
                <a:close/>
                <a:moveTo>
                  <a:pt x="866" y="6869"/>
                </a:moveTo>
                <a:cubicBezTo>
                  <a:pt x="840" y="6892"/>
                  <a:pt x="828" y="6915"/>
                  <a:pt x="866" y="6915"/>
                </a:cubicBezTo>
                <a:cubicBezTo>
                  <a:pt x="892" y="6892"/>
                  <a:pt x="892" y="6869"/>
                  <a:pt x="904" y="6869"/>
                </a:cubicBezTo>
                <a:cubicBezTo>
                  <a:pt x="930" y="6869"/>
                  <a:pt x="943" y="6869"/>
                  <a:pt x="943" y="6869"/>
                </a:cubicBezTo>
                <a:cubicBezTo>
                  <a:pt x="943" y="6869"/>
                  <a:pt x="904" y="6822"/>
                  <a:pt x="866" y="6869"/>
                </a:cubicBezTo>
                <a:close/>
                <a:moveTo>
                  <a:pt x="60" y="6635"/>
                </a:moveTo>
                <a:cubicBezTo>
                  <a:pt x="21" y="6658"/>
                  <a:pt x="-17" y="6612"/>
                  <a:pt x="9" y="6635"/>
                </a:cubicBezTo>
                <a:cubicBezTo>
                  <a:pt x="34" y="6682"/>
                  <a:pt x="73" y="6705"/>
                  <a:pt x="98" y="6682"/>
                </a:cubicBezTo>
                <a:cubicBezTo>
                  <a:pt x="124" y="6682"/>
                  <a:pt x="137" y="6682"/>
                  <a:pt x="124" y="6658"/>
                </a:cubicBezTo>
                <a:cubicBezTo>
                  <a:pt x="111" y="6635"/>
                  <a:pt x="111" y="6635"/>
                  <a:pt x="111" y="6612"/>
                </a:cubicBezTo>
                <a:cubicBezTo>
                  <a:pt x="111" y="6588"/>
                  <a:pt x="98" y="6588"/>
                  <a:pt x="60" y="6635"/>
                </a:cubicBezTo>
                <a:close/>
                <a:moveTo>
                  <a:pt x="12958" y="16303"/>
                </a:moveTo>
                <a:cubicBezTo>
                  <a:pt x="12907" y="16489"/>
                  <a:pt x="12818" y="16396"/>
                  <a:pt x="12741" y="16513"/>
                </a:cubicBezTo>
                <a:cubicBezTo>
                  <a:pt x="12664" y="16653"/>
                  <a:pt x="12677" y="16606"/>
                  <a:pt x="12741" y="16793"/>
                </a:cubicBezTo>
                <a:cubicBezTo>
                  <a:pt x="12792" y="16980"/>
                  <a:pt x="12690" y="16956"/>
                  <a:pt x="12664" y="17167"/>
                </a:cubicBezTo>
                <a:cubicBezTo>
                  <a:pt x="12638" y="17377"/>
                  <a:pt x="12690" y="17353"/>
                  <a:pt x="12728" y="17517"/>
                </a:cubicBezTo>
                <a:cubicBezTo>
                  <a:pt x="12754" y="17704"/>
                  <a:pt x="12766" y="17657"/>
                  <a:pt x="12830" y="17634"/>
                </a:cubicBezTo>
                <a:cubicBezTo>
                  <a:pt x="12882" y="17610"/>
                  <a:pt x="12920" y="17564"/>
                  <a:pt x="12920" y="17564"/>
                </a:cubicBezTo>
                <a:cubicBezTo>
                  <a:pt x="12920" y="17564"/>
                  <a:pt x="12933" y="17400"/>
                  <a:pt x="12971" y="17167"/>
                </a:cubicBezTo>
                <a:cubicBezTo>
                  <a:pt x="13010" y="16933"/>
                  <a:pt x="13035" y="16770"/>
                  <a:pt x="13035" y="16606"/>
                </a:cubicBezTo>
                <a:cubicBezTo>
                  <a:pt x="13048" y="16443"/>
                  <a:pt x="13048" y="16349"/>
                  <a:pt x="13074" y="16396"/>
                </a:cubicBezTo>
                <a:cubicBezTo>
                  <a:pt x="13086" y="16443"/>
                  <a:pt x="13086" y="16443"/>
                  <a:pt x="13086" y="16373"/>
                </a:cubicBezTo>
                <a:cubicBezTo>
                  <a:pt x="13086" y="16279"/>
                  <a:pt x="13074" y="16069"/>
                  <a:pt x="13035" y="16022"/>
                </a:cubicBezTo>
                <a:cubicBezTo>
                  <a:pt x="12971" y="15929"/>
                  <a:pt x="12997" y="16116"/>
                  <a:pt x="12958" y="16303"/>
                </a:cubicBezTo>
                <a:close/>
                <a:moveTo>
                  <a:pt x="13022" y="4113"/>
                </a:moveTo>
                <a:cubicBezTo>
                  <a:pt x="12958" y="4160"/>
                  <a:pt x="12933" y="4207"/>
                  <a:pt x="12971" y="4253"/>
                </a:cubicBezTo>
                <a:cubicBezTo>
                  <a:pt x="13022" y="4277"/>
                  <a:pt x="13010" y="4253"/>
                  <a:pt x="13086" y="4207"/>
                </a:cubicBezTo>
                <a:cubicBezTo>
                  <a:pt x="13163" y="4160"/>
                  <a:pt x="13086" y="4090"/>
                  <a:pt x="13022" y="4113"/>
                </a:cubicBezTo>
                <a:close/>
                <a:moveTo>
                  <a:pt x="14161" y="2105"/>
                </a:moveTo>
                <a:cubicBezTo>
                  <a:pt x="14136" y="2035"/>
                  <a:pt x="14123" y="2128"/>
                  <a:pt x="13905" y="2292"/>
                </a:cubicBezTo>
                <a:cubicBezTo>
                  <a:pt x="13688" y="2455"/>
                  <a:pt x="13701" y="2315"/>
                  <a:pt x="13496" y="2595"/>
                </a:cubicBezTo>
                <a:cubicBezTo>
                  <a:pt x="13291" y="2899"/>
                  <a:pt x="13342" y="2852"/>
                  <a:pt x="13329" y="3039"/>
                </a:cubicBezTo>
                <a:cubicBezTo>
                  <a:pt x="13317" y="3202"/>
                  <a:pt x="13265" y="3132"/>
                  <a:pt x="13253" y="3296"/>
                </a:cubicBezTo>
                <a:cubicBezTo>
                  <a:pt x="13227" y="3436"/>
                  <a:pt x="13125" y="3459"/>
                  <a:pt x="13176" y="3576"/>
                </a:cubicBezTo>
                <a:cubicBezTo>
                  <a:pt x="13227" y="3716"/>
                  <a:pt x="13304" y="3786"/>
                  <a:pt x="13406" y="3856"/>
                </a:cubicBezTo>
                <a:cubicBezTo>
                  <a:pt x="13509" y="3903"/>
                  <a:pt x="13547" y="3833"/>
                  <a:pt x="13521" y="3833"/>
                </a:cubicBezTo>
                <a:cubicBezTo>
                  <a:pt x="13496" y="3810"/>
                  <a:pt x="13419" y="3576"/>
                  <a:pt x="13432" y="3296"/>
                </a:cubicBezTo>
                <a:cubicBezTo>
                  <a:pt x="13445" y="3039"/>
                  <a:pt x="13509" y="3086"/>
                  <a:pt x="13547" y="2969"/>
                </a:cubicBezTo>
                <a:cubicBezTo>
                  <a:pt x="13598" y="2876"/>
                  <a:pt x="13713" y="2619"/>
                  <a:pt x="13790" y="2525"/>
                </a:cubicBezTo>
                <a:cubicBezTo>
                  <a:pt x="13880" y="2455"/>
                  <a:pt x="14084" y="2338"/>
                  <a:pt x="14187" y="2268"/>
                </a:cubicBezTo>
                <a:cubicBezTo>
                  <a:pt x="14187" y="2268"/>
                  <a:pt x="14187" y="2268"/>
                  <a:pt x="14187" y="2268"/>
                </a:cubicBezTo>
                <a:cubicBezTo>
                  <a:pt x="14276" y="2105"/>
                  <a:pt x="14187" y="2152"/>
                  <a:pt x="14161" y="2105"/>
                </a:cubicBezTo>
                <a:close/>
                <a:moveTo>
                  <a:pt x="13585" y="3880"/>
                </a:moveTo>
                <a:cubicBezTo>
                  <a:pt x="13560" y="3880"/>
                  <a:pt x="13547" y="3880"/>
                  <a:pt x="13598" y="3973"/>
                </a:cubicBezTo>
                <a:cubicBezTo>
                  <a:pt x="13637" y="4043"/>
                  <a:pt x="13675" y="4113"/>
                  <a:pt x="13662" y="3996"/>
                </a:cubicBezTo>
                <a:cubicBezTo>
                  <a:pt x="13649" y="3903"/>
                  <a:pt x="13611" y="3880"/>
                  <a:pt x="13585" y="3880"/>
                </a:cubicBezTo>
                <a:close/>
                <a:moveTo>
                  <a:pt x="14353" y="3086"/>
                </a:moveTo>
                <a:cubicBezTo>
                  <a:pt x="14315" y="3039"/>
                  <a:pt x="14302" y="3016"/>
                  <a:pt x="14289" y="3062"/>
                </a:cubicBezTo>
                <a:cubicBezTo>
                  <a:pt x="14276" y="3109"/>
                  <a:pt x="14328" y="3179"/>
                  <a:pt x="14379" y="3179"/>
                </a:cubicBezTo>
                <a:cubicBezTo>
                  <a:pt x="14417" y="3202"/>
                  <a:pt x="14379" y="3109"/>
                  <a:pt x="14353" y="3086"/>
                </a:cubicBezTo>
                <a:close/>
                <a:moveTo>
                  <a:pt x="6330" y="8060"/>
                </a:moveTo>
                <a:cubicBezTo>
                  <a:pt x="6279" y="8013"/>
                  <a:pt x="6228" y="7966"/>
                  <a:pt x="6189" y="7966"/>
                </a:cubicBezTo>
                <a:cubicBezTo>
                  <a:pt x="6164" y="7966"/>
                  <a:pt x="6202" y="8036"/>
                  <a:pt x="6253" y="8083"/>
                </a:cubicBezTo>
                <a:cubicBezTo>
                  <a:pt x="6304" y="8153"/>
                  <a:pt x="6356" y="8083"/>
                  <a:pt x="6330" y="8060"/>
                </a:cubicBezTo>
                <a:close/>
                <a:moveTo>
                  <a:pt x="6202" y="8457"/>
                </a:moveTo>
                <a:cubicBezTo>
                  <a:pt x="6215" y="8386"/>
                  <a:pt x="6176" y="8550"/>
                  <a:pt x="6215" y="8573"/>
                </a:cubicBezTo>
                <a:cubicBezTo>
                  <a:pt x="6253" y="8620"/>
                  <a:pt x="6279" y="8620"/>
                  <a:pt x="6304" y="8573"/>
                </a:cubicBezTo>
                <a:cubicBezTo>
                  <a:pt x="6330" y="8527"/>
                  <a:pt x="6304" y="8573"/>
                  <a:pt x="6266" y="8550"/>
                </a:cubicBezTo>
                <a:cubicBezTo>
                  <a:pt x="6240" y="8550"/>
                  <a:pt x="6202" y="8527"/>
                  <a:pt x="6202" y="8457"/>
                </a:cubicBezTo>
                <a:close/>
                <a:moveTo>
                  <a:pt x="21468" y="5724"/>
                </a:moveTo>
                <a:cubicBezTo>
                  <a:pt x="21404" y="5748"/>
                  <a:pt x="21353" y="5701"/>
                  <a:pt x="21353" y="5701"/>
                </a:cubicBezTo>
                <a:cubicBezTo>
                  <a:pt x="21353" y="5701"/>
                  <a:pt x="21353" y="5794"/>
                  <a:pt x="21340" y="5841"/>
                </a:cubicBezTo>
                <a:cubicBezTo>
                  <a:pt x="21314" y="5888"/>
                  <a:pt x="21327" y="5935"/>
                  <a:pt x="21327" y="5935"/>
                </a:cubicBezTo>
                <a:cubicBezTo>
                  <a:pt x="21327" y="5935"/>
                  <a:pt x="21263" y="5888"/>
                  <a:pt x="21225" y="5865"/>
                </a:cubicBezTo>
                <a:cubicBezTo>
                  <a:pt x="21199" y="5841"/>
                  <a:pt x="21161" y="5865"/>
                  <a:pt x="21135" y="5748"/>
                </a:cubicBezTo>
                <a:cubicBezTo>
                  <a:pt x="21122" y="5654"/>
                  <a:pt x="21058" y="5678"/>
                  <a:pt x="21007" y="5678"/>
                </a:cubicBezTo>
                <a:cubicBezTo>
                  <a:pt x="20956" y="5678"/>
                  <a:pt x="20969" y="5561"/>
                  <a:pt x="20969" y="5561"/>
                </a:cubicBezTo>
                <a:cubicBezTo>
                  <a:pt x="20969" y="5561"/>
                  <a:pt x="20969" y="5561"/>
                  <a:pt x="20943" y="5561"/>
                </a:cubicBezTo>
                <a:cubicBezTo>
                  <a:pt x="20918" y="5561"/>
                  <a:pt x="20918" y="5701"/>
                  <a:pt x="20879" y="5724"/>
                </a:cubicBezTo>
                <a:cubicBezTo>
                  <a:pt x="20841" y="5771"/>
                  <a:pt x="20726" y="5794"/>
                  <a:pt x="20726" y="5794"/>
                </a:cubicBezTo>
                <a:cubicBezTo>
                  <a:pt x="20726" y="5794"/>
                  <a:pt x="20802" y="5911"/>
                  <a:pt x="20815" y="5981"/>
                </a:cubicBezTo>
                <a:cubicBezTo>
                  <a:pt x="20828" y="6075"/>
                  <a:pt x="20854" y="6145"/>
                  <a:pt x="20854" y="6145"/>
                </a:cubicBezTo>
                <a:cubicBezTo>
                  <a:pt x="20854" y="6145"/>
                  <a:pt x="20854" y="6191"/>
                  <a:pt x="20764" y="6168"/>
                </a:cubicBezTo>
                <a:cubicBezTo>
                  <a:pt x="20662" y="6121"/>
                  <a:pt x="20674" y="6191"/>
                  <a:pt x="20572" y="6262"/>
                </a:cubicBezTo>
                <a:cubicBezTo>
                  <a:pt x="20470" y="6332"/>
                  <a:pt x="20355" y="6448"/>
                  <a:pt x="20329" y="6495"/>
                </a:cubicBezTo>
                <a:cubicBezTo>
                  <a:pt x="20303" y="6542"/>
                  <a:pt x="20303" y="6518"/>
                  <a:pt x="20214" y="6472"/>
                </a:cubicBezTo>
                <a:cubicBezTo>
                  <a:pt x="20124" y="6425"/>
                  <a:pt x="20111" y="6518"/>
                  <a:pt x="20086" y="6542"/>
                </a:cubicBezTo>
                <a:cubicBezTo>
                  <a:pt x="20060" y="6565"/>
                  <a:pt x="20073" y="6448"/>
                  <a:pt x="20073" y="6448"/>
                </a:cubicBezTo>
                <a:cubicBezTo>
                  <a:pt x="20073" y="6448"/>
                  <a:pt x="20035" y="6448"/>
                  <a:pt x="19996" y="6472"/>
                </a:cubicBezTo>
                <a:cubicBezTo>
                  <a:pt x="19600" y="6845"/>
                  <a:pt x="19881" y="6822"/>
                  <a:pt x="19868" y="6892"/>
                </a:cubicBezTo>
                <a:cubicBezTo>
                  <a:pt x="19868" y="6892"/>
                  <a:pt x="19830" y="7196"/>
                  <a:pt x="19830" y="7196"/>
                </a:cubicBezTo>
                <a:cubicBezTo>
                  <a:pt x="19766" y="7499"/>
                  <a:pt x="19728" y="7336"/>
                  <a:pt x="19676" y="7593"/>
                </a:cubicBezTo>
                <a:cubicBezTo>
                  <a:pt x="19523" y="8386"/>
                  <a:pt x="19433" y="7476"/>
                  <a:pt x="19433" y="7266"/>
                </a:cubicBezTo>
                <a:cubicBezTo>
                  <a:pt x="19433" y="7126"/>
                  <a:pt x="19408" y="6962"/>
                  <a:pt x="19459" y="6915"/>
                </a:cubicBezTo>
                <a:cubicBezTo>
                  <a:pt x="19843" y="6588"/>
                  <a:pt x="19497" y="6869"/>
                  <a:pt x="19856" y="6425"/>
                </a:cubicBezTo>
                <a:cubicBezTo>
                  <a:pt x="19983" y="6262"/>
                  <a:pt x="19919" y="6168"/>
                  <a:pt x="19945" y="6145"/>
                </a:cubicBezTo>
                <a:cubicBezTo>
                  <a:pt x="19971" y="6098"/>
                  <a:pt x="20009" y="6075"/>
                  <a:pt x="20009" y="6075"/>
                </a:cubicBezTo>
                <a:cubicBezTo>
                  <a:pt x="20009" y="6075"/>
                  <a:pt x="20009" y="6075"/>
                  <a:pt x="19945" y="6075"/>
                </a:cubicBezTo>
                <a:cubicBezTo>
                  <a:pt x="19881" y="6051"/>
                  <a:pt x="19881" y="6075"/>
                  <a:pt x="19830" y="6191"/>
                </a:cubicBezTo>
                <a:cubicBezTo>
                  <a:pt x="19779" y="6285"/>
                  <a:pt x="19740" y="6308"/>
                  <a:pt x="19740" y="6238"/>
                </a:cubicBezTo>
                <a:cubicBezTo>
                  <a:pt x="19753" y="6145"/>
                  <a:pt x="19753" y="6075"/>
                  <a:pt x="19715" y="6121"/>
                </a:cubicBezTo>
                <a:cubicBezTo>
                  <a:pt x="19676" y="6145"/>
                  <a:pt x="19664" y="6145"/>
                  <a:pt x="19600" y="6168"/>
                </a:cubicBezTo>
                <a:cubicBezTo>
                  <a:pt x="19523" y="6191"/>
                  <a:pt x="19446" y="6262"/>
                  <a:pt x="19382" y="6402"/>
                </a:cubicBezTo>
                <a:cubicBezTo>
                  <a:pt x="19318" y="6565"/>
                  <a:pt x="19356" y="6542"/>
                  <a:pt x="19369" y="6588"/>
                </a:cubicBezTo>
                <a:cubicBezTo>
                  <a:pt x="19395" y="6612"/>
                  <a:pt x="19267" y="6612"/>
                  <a:pt x="19216" y="6588"/>
                </a:cubicBezTo>
                <a:cubicBezTo>
                  <a:pt x="19152" y="6588"/>
                  <a:pt x="19190" y="6565"/>
                  <a:pt x="19216" y="6542"/>
                </a:cubicBezTo>
                <a:cubicBezTo>
                  <a:pt x="19254" y="6518"/>
                  <a:pt x="19165" y="6518"/>
                  <a:pt x="19088" y="6472"/>
                </a:cubicBezTo>
                <a:cubicBezTo>
                  <a:pt x="19011" y="6448"/>
                  <a:pt x="19037" y="6495"/>
                  <a:pt x="18998" y="6542"/>
                </a:cubicBezTo>
                <a:cubicBezTo>
                  <a:pt x="18947" y="6565"/>
                  <a:pt x="18960" y="6495"/>
                  <a:pt x="18934" y="6495"/>
                </a:cubicBezTo>
                <a:cubicBezTo>
                  <a:pt x="18909" y="6495"/>
                  <a:pt x="18806" y="6472"/>
                  <a:pt x="18729" y="6472"/>
                </a:cubicBezTo>
                <a:cubicBezTo>
                  <a:pt x="18665" y="6448"/>
                  <a:pt x="18665" y="6472"/>
                  <a:pt x="18653" y="6518"/>
                </a:cubicBezTo>
                <a:cubicBezTo>
                  <a:pt x="18627" y="6565"/>
                  <a:pt x="18499" y="6775"/>
                  <a:pt x="18435" y="6892"/>
                </a:cubicBezTo>
                <a:cubicBezTo>
                  <a:pt x="18384" y="7009"/>
                  <a:pt x="18307" y="7032"/>
                  <a:pt x="18243" y="7149"/>
                </a:cubicBezTo>
                <a:cubicBezTo>
                  <a:pt x="18179" y="7266"/>
                  <a:pt x="18166" y="7266"/>
                  <a:pt x="18218" y="7289"/>
                </a:cubicBezTo>
                <a:cubicBezTo>
                  <a:pt x="18282" y="7289"/>
                  <a:pt x="18282" y="7289"/>
                  <a:pt x="18294" y="7382"/>
                </a:cubicBezTo>
                <a:cubicBezTo>
                  <a:pt x="18294" y="7476"/>
                  <a:pt x="18320" y="7499"/>
                  <a:pt x="18384" y="7499"/>
                </a:cubicBezTo>
                <a:cubicBezTo>
                  <a:pt x="18435" y="7499"/>
                  <a:pt x="18422" y="7522"/>
                  <a:pt x="18435" y="7452"/>
                </a:cubicBezTo>
                <a:cubicBezTo>
                  <a:pt x="18448" y="7359"/>
                  <a:pt x="18422" y="7289"/>
                  <a:pt x="18461" y="7359"/>
                </a:cubicBezTo>
                <a:cubicBezTo>
                  <a:pt x="18512" y="7406"/>
                  <a:pt x="18550" y="7476"/>
                  <a:pt x="18563" y="7569"/>
                </a:cubicBezTo>
                <a:cubicBezTo>
                  <a:pt x="18576" y="7663"/>
                  <a:pt x="18563" y="7733"/>
                  <a:pt x="18538" y="7896"/>
                </a:cubicBezTo>
                <a:cubicBezTo>
                  <a:pt x="18512" y="8060"/>
                  <a:pt x="18499" y="8293"/>
                  <a:pt x="18474" y="8410"/>
                </a:cubicBezTo>
                <a:cubicBezTo>
                  <a:pt x="18435" y="8527"/>
                  <a:pt x="18410" y="8620"/>
                  <a:pt x="18371" y="8760"/>
                </a:cubicBezTo>
                <a:cubicBezTo>
                  <a:pt x="18333" y="8877"/>
                  <a:pt x="18154" y="9204"/>
                  <a:pt x="18115" y="9250"/>
                </a:cubicBezTo>
                <a:cubicBezTo>
                  <a:pt x="18077" y="9274"/>
                  <a:pt x="18051" y="9274"/>
                  <a:pt x="18038" y="9204"/>
                </a:cubicBezTo>
                <a:cubicBezTo>
                  <a:pt x="18013" y="9134"/>
                  <a:pt x="18000" y="9157"/>
                  <a:pt x="17949" y="9227"/>
                </a:cubicBezTo>
                <a:cubicBezTo>
                  <a:pt x="17910" y="9297"/>
                  <a:pt x="17885" y="9344"/>
                  <a:pt x="17872" y="9461"/>
                </a:cubicBezTo>
                <a:cubicBezTo>
                  <a:pt x="17859" y="9577"/>
                  <a:pt x="17808" y="9577"/>
                  <a:pt x="17770" y="9671"/>
                </a:cubicBezTo>
                <a:cubicBezTo>
                  <a:pt x="17731" y="9764"/>
                  <a:pt x="17719" y="9741"/>
                  <a:pt x="17757" y="9834"/>
                </a:cubicBezTo>
                <a:cubicBezTo>
                  <a:pt x="17783" y="9951"/>
                  <a:pt x="17834" y="10044"/>
                  <a:pt x="17834" y="10161"/>
                </a:cubicBezTo>
                <a:cubicBezTo>
                  <a:pt x="17847" y="10255"/>
                  <a:pt x="17808" y="10395"/>
                  <a:pt x="17795" y="10465"/>
                </a:cubicBezTo>
                <a:cubicBezTo>
                  <a:pt x="17770" y="10511"/>
                  <a:pt x="17680" y="10535"/>
                  <a:pt x="17680" y="10511"/>
                </a:cubicBezTo>
                <a:cubicBezTo>
                  <a:pt x="17693" y="10488"/>
                  <a:pt x="17693" y="10348"/>
                  <a:pt x="17680" y="10255"/>
                </a:cubicBezTo>
                <a:cubicBezTo>
                  <a:pt x="17680" y="10161"/>
                  <a:pt x="17642" y="10161"/>
                  <a:pt x="17655" y="10138"/>
                </a:cubicBezTo>
                <a:cubicBezTo>
                  <a:pt x="17667" y="10114"/>
                  <a:pt x="17719" y="10068"/>
                  <a:pt x="17680" y="9998"/>
                </a:cubicBezTo>
                <a:cubicBezTo>
                  <a:pt x="17655" y="9951"/>
                  <a:pt x="17616" y="9998"/>
                  <a:pt x="17603" y="9928"/>
                </a:cubicBezTo>
                <a:cubicBezTo>
                  <a:pt x="17591" y="9858"/>
                  <a:pt x="17616" y="9788"/>
                  <a:pt x="17603" y="9764"/>
                </a:cubicBezTo>
                <a:cubicBezTo>
                  <a:pt x="17591" y="9741"/>
                  <a:pt x="17565" y="9694"/>
                  <a:pt x="17514" y="9694"/>
                </a:cubicBezTo>
                <a:cubicBezTo>
                  <a:pt x="17463" y="9694"/>
                  <a:pt x="17450" y="9788"/>
                  <a:pt x="17437" y="9694"/>
                </a:cubicBezTo>
                <a:cubicBezTo>
                  <a:pt x="17424" y="9624"/>
                  <a:pt x="17437" y="9601"/>
                  <a:pt x="17424" y="9577"/>
                </a:cubicBezTo>
                <a:cubicBezTo>
                  <a:pt x="17399" y="9531"/>
                  <a:pt x="17373" y="9554"/>
                  <a:pt x="17309" y="9647"/>
                </a:cubicBezTo>
                <a:cubicBezTo>
                  <a:pt x="17245" y="9741"/>
                  <a:pt x="17232" y="9741"/>
                  <a:pt x="17181" y="9764"/>
                </a:cubicBezTo>
                <a:cubicBezTo>
                  <a:pt x="17130" y="9811"/>
                  <a:pt x="17130" y="9834"/>
                  <a:pt x="17143" y="9881"/>
                </a:cubicBezTo>
                <a:cubicBezTo>
                  <a:pt x="17156" y="9904"/>
                  <a:pt x="17194" y="10044"/>
                  <a:pt x="17232" y="10068"/>
                </a:cubicBezTo>
                <a:cubicBezTo>
                  <a:pt x="17271" y="10068"/>
                  <a:pt x="17296" y="10021"/>
                  <a:pt x="17347" y="10021"/>
                </a:cubicBezTo>
                <a:cubicBezTo>
                  <a:pt x="17411" y="10021"/>
                  <a:pt x="17424" y="10044"/>
                  <a:pt x="17411" y="10091"/>
                </a:cubicBezTo>
                <a:cubicBezTo>
                  <a:pt x="17386" y="10114"/>
                  <a:pt x="17347" y="10161"/>
                  <a:pt x="17283" y="10278"/>
                </a:cubicBezTo>
                <a:cubicBezTo>
                  <a:pt x="17219" y="10418"/>
                  <a:pt x="17232" y="10395"/>
                  <a:pt x="17258" y="10441"/>
                </a:cubicBezTo>
                <a:cubicBezTo>
                  <a:pt x="17283" y="10488"/>
                  <a:pt x="17322" y="10558"/>
                  <a:pt x="17347" y="10652"/>
                </a:cubicBezTo>
                <a:cubicBezTo>
                  <a:pt x="17360" y="10745"/>
                  <a:pt x="17347" y="10792"/>
                  <a:pt x="17335" y="10838"/>
                </a:cubicBezTo>
                <a:cubicBezTo>
                  <a:pt x="17335" y="10885"/>
                  <a:pt x="17335" y="10978"/>
                  <a:pt x="17373" y="11072"/>
                </a:cubicBezTo>
                <a:cubicBezTo>
                  <a:pt x="17424" y="11165"/>
                  <a:pt x="17386" y="11119"/>
                  <a:pt x="17386" y="11165"/>
                </a:cubicBezTo>
                <a:cubicBezTo>
                  <a:pt x="17373" y="11189"/>
                  <a:pt x="17296" y="11446"/>
                  <a:pt x="17271" y="11586"/>
                </a:cubicBezTo>
                <a:cubicBezTo>
                  <a:pt x="17232" y="11702"/>
                  <a:pt x="17232" y="11726"/>
                  <a:pt x="17117" y="11866"/>
                </a:cubicBezTo>
                <a:cubicBezTo>
                  <a:pt x="17002" y="12006"/>
                  <a:pt x="16951" y="12029"/>
                  <a:pt x="16887" y="12053"/>
                </a:cubicBezTo>
                <a:cubicBezTo>
                  <a:pt x="16836" y="12076"/>
                  <a:pt x="16784" y="12099"/>
                  <a:pt x="16746" y="12123"/>
                </a:cubicBezTo>
                <a:cubicBezTo>
                  <a:pt x="16720" y="12146"/>
                  <a:pt x="16733" y="12193"/>
                  <a:pt x="16720" y="12216"/>
                </a:cubicBezTo>
                <a:cubicBezTo>
                  <a:pt x="16720" y="12263"/>
                  <a:pt x="16695" y="12216"/>
                  <a:pt x="16695" y="12169"/>
                </a:cubicBezTo>
                <a:cubicBezTo>
                  <a:pt x="16708" y="12146"/>
                  <a:pt x="16695" y="12099"/>
                  <a:pt x="16682" y="12099"/>
                </a:cubicBezTo>
                <a:cubicBezTo>
                  <a:pt x="16669" y="12076"/>
                  <a:pt x="16618" y="12053"/>
                  <a:pt x="16567" y="12123"/>
                </a:cubicBezTo>
                <a:cubicBezTo>
                  <a:pt x="16516" y="12216"/>
                  <a:pt x="16452" y="12239"/>
                  <a:pt x="16439" y="12333"/>
                </a:cubicBezTo>
                <a:cubicBezTo>
                  <a:pt x="16413" y="12450"/>
                  <a:pt x="16413" y="12426"/>
                  <a:pt x="16439" y="12473"/>
                </a:cubicBezTo>
                <a:cubicBezTo>
                  <a:pt x="16465" y="12520"/>
                  <a:pt x="16567" y="12706"/>
                  <a:pt x="16592" y="12800"/>
                </a:cubicBezTo>
                <a:cubicBezTo>
                  <a:pt x="16631" y="12917"/>
                  <a:pt x="16631" y="12987"/>
                  <a:pt x="16631" y="13103"/>
                </a:cubicBezTo>
                <a:cubicBezTo>
                  <a:pt x="16631" y="13220"/>
                  <a:pt x="16503" y="13430"/>
                  <a:pt x="16452" y="13500"/>
                </a:cubicBezTo>
                <a:cubicBezTo>
                  <a:pt x="16401" y="13547"/>
                  <a:pt x="16388" y="13617"/>
                  <a:pt x="16388" y="13524"/>
                </a:cubicBezTo>
                <a:cubicBezTo>
                  <a:pt x="16401" y="13407"/>
                  <a:pt x="16362" y="13337"/>
                  <a:pt x="16324" y="13267"/>
                </a:cubicBezTo>
                <a:cubicBezTo>
                  <a:pt x="16285" y="13197"/>
                  <a:pt x="16157" y="13127"/>
                  <a:pt x="16145" y="13103"/>
                </a:cubicBezTo>
                <a:cubicBezTo>
                  <a:pt x="16119" y="13103"/>
                  <a:pt x="16145" y="13033"/>
                  <a:pt x="16132" y="13033"/>
                </a:cubicBezTo>
                <a:cubicBezTo>
                  <a:pt x="16119" y="13033"/>
                  <a:pt x="16081" y="13033"/>
                  <a:pt x="16081" y="13127"/>
                </a:cubicBezTo>
                <a:cubicBezTo>
                  <a:pt x="16093" y="13244"/>
                  <a:pt x="16055" y="13197"/>
                  <a:pt x="16042" y="13314"/>
                </a:cubicBezTo>
                <a:cubicBezTo>
                  <a:pt x="16029" y="13407"/>
                  <a:pt x="16017" y="13524"/>
                  <a:pt x="16055" y="13500"/>
                </a:cubicBezTo>
                <a:cubicBezTo>
                  <a:pt x="16093" y="13500"/>
                  <a:pt x="16093" y="13594"/>
                  <a:pt x="16119" y="13711"/>
                </a:cubicBezTo>
                <a:cubicBezTo>
                  <a:pt x="16145" y="13827"/>
                  <a:pt x="16132" y="13757"/>
                  <a:pt x="16209" y="13874"/>
                </a:cubicBezTo>
                <a:cubicBezTo>
                  <a:pt x="16273" y="13967"/>
                  <a:pt x="16260" y="13944"/>
                  <a:pt x="16273" y="14061"/>
                </a:cubicBezTo>
                <a:cubicBezTo>
                  <a:pt x="16285" y="14154"/>
                  <a:pt x="16285" y="14224"/>
                  <a:pt x="16324" y="14318"/>
                </a:cubicBezTo>
                <a:cubicBezTo>
                  <a:pt x="16349" y="14411"/>
                  <a:pt x="16349" y="14434"/>
                  <a:pt x="16298" y="14388"/>
                </a:cubicBezTo>
                <a:cubicBezTo>
                  <a:pt x="16234" y="14318"/>
                  <a:pt x="16196" y="14248"/>
                  <a:pt x="16170" y="14201"/>
                </a:cubicBezTo>
                <a:cubicBezTo>
                  <a:pt x="16145" y="14131"/>
                  <a:pt x="16132" y="13967"/>
                  <a:pt x="16119" y="13874"/>
                </a:cubicBezTo>
                <a:cubicBezTo>
                  <a:pt x="16106" y="13804"/>
                  <a:pt x="16004" y="13687"/>
                  <a:pt x="15978" y="13641"/>
                </a:cubicBezTo>
                <a:cubicBezTo>
                  <a:pt x="15953" y="13570"/>
                  <a:pt x="15965" y="13524"/>
                  <a:pt x="15978" y="13384"/>
                </a:cubicBezTo>
                <a:cubicBezTo>
                  <a:pt x="16004" y="13267"/>
                  <a:pt x="15978" y="13127"/>
                  <a:pt x="15965" y="13033"/>
                </a:cubicBezTo>
                <a:cubicBezTo>
                  <a:pt x="15965" y="12963"/>
                  <a:pt x="15927" y="12730"/>
                  <a:pt x="15914" y="12660"/>
                </a:cubicBezTo>
                <a:cubicBezTo>
                  <a:pt x="15889" y="12566"/>
                  <a:pt x="15901" y="12590"/>
                  <a:pt x="15876" y="12660"/>
                </a:cubicBezTo>
                <a:cubicBezTo>
                  <a:pt x="15850" y="12730"/>
                  <a:pt x="15825" y="12753"/>
                  <a:pt x="15799" y="12753"/>
                </a:cubicBezTo>
                <a:cubicBezTo>
                  <a:pt x="15774" y="12753"/>
                  <a:pt x="15735" y="12753"/>
                  <a:pt x="15735" y="12730"/>
                </a:cubicBezTo>
                <a:cubicBezTo>
                  <a:pt x="15735" y="12683"/>
                  <a:pt x="15761" y="12566"/>
                  <a:pt x="15761" y="12520"/>
                </a:cubicBezTo>
                <a:cubicBezTo>
                  <a:pt x="15748" y="12473"/>
                  <a:pt x="15722" y="12333"/>
                  <a:pt x="15684" y="12286"/>
                </a:cubicBezTo>
                <a:cubicBezTo>
                  <a:pt x="15658" y="12239"/>
                  <a:pt x="15607" y="12169"/>
                  <a:pt x="15582" y="12053"/>
                </a:cubicBezTo>
                <a:cubicBezTo>
                  <a:pt x="15569" y="11936"/>
                  <a:pt x="15556" y="11959"/>
                  <a:pt x="15518" y="12029"/>
                </a:cubicBezTo>
                <a:cubicBezTo>
                  <a:pt x="15466" y="12099"/>
                  <a:pt x="15364" y="12099"/>
                  <a:pt x="15313" y="12099"/>
                </a:cubicBezTo>
                <a:cubicBezTo>
                  <a:pt x="15262" y="12123"/>
                  <a:pt x="15300" y="12146"/>
                  <a:pt x="15287" y="12193"/>
                </a:cubicBezTo>
                <a:cubicBezTo>
                  <a:pt x="15274" y="12239"/>
                  <a:pt x="15223" y="12310"/>
                  <a:pt x="15108" y="12520"/>
                </a:cubicBezTo>
                <a:cubicBezTo>
                  <a:pt x="14980" y="12753"/>
                  <a:pt x="14967" y="12753"/>
                  <a:pt x="14942" y="12777"/>
                </a:cubicBezTo>
                <a:cubicBezTo>
                  <a:pt x="14903" y="12800"/>
                  <a:pt x="14891" y="12800"/>
                  <a:pt x="14891" y="12893"/>
                </a:cubicBezTo>
                <a:cubicBezTo>
                  <a:pt x="14891" y="12987"/>
                  <a:pt x="14891" y="13033"/>
                  <a:pt x="14891" y="13127"/>
                </a:cubicBezTo>
                <a:cubicBezTo>
                  <a:pt x="14878" y="13197"/>
                  <a:pt x="14865" y="13244"/>
                  <a:pt x="14852" y="13290"/>
                </a:cubicBezTo>
                <a:cubicBezTo>
                  <a:pt x="14839" y="13337"/>
                  <a:pt x="14827" y="13430"/>
                  <a:pt x="14827" y="13477"/>
                </a:cubicBezTo>
                <a:cubicBezTo>
                  <a:pt x="14827" y="13524"/>
                  <a:pt x="14801" y="13594"/>
                  <a:pt x="14763" y="13641"/>
                </a:cubicBezTo>
                <a:cubicBezTo>
                  <a:pt x="14724" y="13687"/>
                  <a:pt x="14724" y="13687"/>
                  <a:pt x="14699" y="13617"/>
                </a:cubicBezTo>
                <a:cubicBezTo>
                  <a:pt x="14686" y="13524"/>
                  <a:pt x="14596" y="13244"/>
                  <a:pt x="14519" y="12987"/>
                </a:cubicBezTo>
                <a:cubicBezTo>
                  <a:pt x="14443" y="12706"/>
                  <a:pt x="14468" y="12660"/>
                  <a:pt x="14456" y="12590"/>
                </a:cubicBezTo>
                <a:cubicBezTo>
                  <a:pt x="14456" y="12520"/>
                  <a:pt x="14443" y="12053"/>
                  <a:pt x="14456" y="12006"/>
                </a:cubicBezTo>
                <a:cubicBezTo>
                  <a:pt x="14456" y="11983"/>
                  <a:pt x="14417" y="12076"/>
                  <a:pt x="14404" y="12099"/>
                </a:cubicBezTo>
                <a:cubicBezTo>
                  <a:pt x="14392" y="12146"/>
                  <a:pt x="14392" y="12193"/>
                  <a:pt x="14353" y="12193"/>
                </a:cubicBezTo>
                <a:cubicBezTo>
                  <a:pt x="14315" y="12193"/>
                  <a:pt x="14302" y="12193"/>
                  <a:pt x="14264" y="12123"/>
                </a:cubicBezTo>
                <a:cubicBezTo>
                  <a:pt x="14225" y="12053"/>
                  <a:pt x="14200" y="12006"/>
                  <a:pt x="14212" y="12029"/>
                </a:cubicBezTo>
                <a:cubicBezTo>
                  <a:pt x="14225" y="12029"/>
                  <a:pt x="14264" y="12006"/>
                  <a:pt x="14289" y="11983"/>
                </a:cubicBezTo>
                <a:cubicBezTo>
                  <a:pt x="14315" y="11959"/>
                  <a:pt x="14315" y="11936"/>
                  <a:pt x="14315" y="11936"/>
                </a:cubicBezTo>
                <a:cubicBezTo>
                  <a:pt x="14315" y="11936"/>
                  <a:pt x="14276" y="11936"/>
                  <a:pt x="14251" y="11936"/>
                </a:cubicBezTo>
                <a:cubicBezTo>
                  <a:pt x="14212" y="11959"/>
                  <a:pt x="14225" y="11936"/>
                  <a:pt x="14187" y="11889"/>
                </a:cubicBezTo>
                <a:cubicBezTo>
                  <a:pt x="14136" y="11866"/>
                  <a:pt x="14123" y="11866"/>
                  <a:pt x="14123" y="11819"/>
                </a:cubicBezTo>
                <a:cubicBezTo>
                  <a:pt x="14110" y="11796"/>
                  <a:pt x="14097" y="11749"/>
                  <a:pt x="14097" y="11702"/>
                </a:cubicBezTo>
                <a:cubicBezTo>
                  <a:pt x="14084" y="11679"/>
                  <a:pt x="14084" y="11679"/>
                  <a:pt x="14072" y="11656"/>
                </a:cubicBezTo>
                <a:cubicBezTo>
                  <a:pt x="14072" y="11609"/>
                  <a:pt x="14046" y="11656"/>
                  <a:pt x="13995" y="11656"/>
                </a:cubicBezTo>
                <a:cubicBezTo>
                  <a:pt x="13956" y="11656"/>
                  <a:pt x="13956" y="11656"/>
                  <a:pt x="13905" y="11702"/>
                </a:cubicBezTo>
                <a:cubicBezTo>
                  <a:pt x="13841" y="11749"/>
                  <a:pt x="13841" y="11726"/>
                  <a:pt x="13765" y="11726"/>
                </a:cubicBezTo>
                <a:cubicBezTo>
                  <a:pt x="13701" y="11726"/>
                  <a:pt x="13662" y="11679"/>
                  <a:pt x="13624" y="11656"/>
                </a:cubicBezTo>
                <a:cubicBezTo>
                  <a:pt x="13598" y="11632"/>
                  <a:pt x="13585" y="11632"/>
                  <a:pt x="13534" y="11632"/>
                </a:cubicBezTo>
                <a:cubicBezTo>
                  <a:pt x="13496" y="11609"/>
                  <a:pt x="13496" y="11562"/>
                  <a:pt x="13483" y="11539"/>
                </a:cubicBezTo>
                <a:cubicBezTo>
                  <a:pt x="13470" y="11492"/>
                  <a:pt x="13457" y="11492"/>
                  <a:pt x="13393" y="11492"/>
                </a:cubicBezTo>
                <a:cubicBezTo>
                  <a:pt x="13329" y="11492"/>
                  <a:pt x="13329" y="11492"/>
                  <a:pt x="13291" y="11469"/>
                </a:cubicBezTo>
                <a:cubicBezTo>
                  <a:pt x="13253" y="11469"/>
                  <a:pt x="13253" y="11446"/>
                  <a:pt x="13214" y="11375"/>
                </a:cubicBezTo>
                <a:cubicBezTo>
                  <a:pt x="13189" y="11329"/>
                  <a:pt x="13201" y="11375"/>
                  <a:pt x="13176" y="11329"/>
                </a:cubicBezTo>
                <a:cubicBezTo>
                  <a:pt x="13163" y="11305"/>
                  <a:pt x="13138" y="11282"/>
                  <a:pt x="13125" y="11189"/>
                </a:cubicBezTo>
                <a:cubicBezTo>
                  <a:pt x="13112" y="11119"/>
                  <a:pt x="13112" y="11095"/>
                  <a:pt x="13099" y="11072"/>
                </a:cubicBezTo>
                <a:cubicBezTo>
                  <a:pt x="13074" y="11025"/>
                  <a:pt x="13074" y="11049"/>
                  <a:pt x="13022" y="11049"/>
                </a:cubicBezTo>
                <a:cubicBezTo>
                  <a:pt x="12958" y="11049"/>
                  <a:pt x="12984" y="11049"/>
                  <a:pt x="12984" y="11049"/>
                </a:cubicBezTo>
                <a:cubicBezTo>
                  <a:pt x="12971" y="11049"/>
                  <a:pt x="12958" y="11095"/>
                  <a:pt x="12946" y="11142"/>
                </a:cubicBezTo>
                <a:cubicBezTo>
                  <a:pt x="12933" y="11165"/>
                  <a:pt x="12958" y="11235"/>
                  <a:pt x="12984" y="11282"/>
                </a:cubicBezTo>
                <a:cubicBezTo>
                  <a:pt x="12997" y="11329"/>
                  <a:pt x="12984" y="11305"/>
                  <a:pt x="13022" y="11399"/>
                </a:cubicBezTo>
                <a:cubicBezTo>
                  <a:pt x="13048" y="11469"/>
                  <a:pt x="13035" y="11446"/>
                  <a:pt x="13061" y="11562"/>
                </a:cubicBezTo>
                <a:cubicBezTo>
                  <a:pt x="13086" y="11656"/>
                  <a:pt x="13112" y="11679"/>
                  <a:pt x="13112" y="11726"/>
                </a:cubicBezTo>
                <a:cubicBezTo>
                  <a:pt x="13125" y="11749"/>
                  <a:pt x="13125" y="11702"/>
                  <a:pt x="13125" y="11679"/>
                </a:cubicBezTo>
                <a:cubicBezTo>
                  <a:pt x="13138" y="11656"/>
                  <a:pt x="13125" y="11539"/>
                  <a:pt x="13125" y="11539"/>
                </a:cubicBezTo>
                <a:cubicBezTo>
                  <a:pt x="13125" y="11539"/>
                  <a:pt x="13138" y="11586"/>
                  <a:pt x="13150" y="11656"/>
                </a:cubicBezTo>
                <a:cubicBezTo>
                  <a:pt x="13163" y="11749"/>
                  <a:pt x="13150" y="11749"/>
                  <a:pt x="13163" y="11796"/>
                </a:cubicBezTo>
                <a:cubicBezTo>
                  <a:pt x="13163" y="11842"/>
                  <a:pt x="13163" y="11819"/>
                  <a:pt x="13201" y="11819"/>
                </a:cubicBezTo>
                <a:cubicBezTo>
                  <a:pt x="13253" y="11819"/>
                  <a:pt x="13278" y="11819"/>
                  <a:pt x="13317" y="11819"/>
                </a:cubicBezTo>
                <a:cubicBezTo>
                  <a:pt x="13368" y="11796"/>
                  <a:pt x="13393" y="11702"/>
                  <a:pt x="13419" y="11679"/>
                </a:cubicBezTo>
                <a:cubicBezTo>
                  <a:pt x="13432" y="11656"/>
                  <a:pt x="13432" y="11586"/>
                  <a:pt x="13457" y="11586"/>
                </a:cubicBezTo>
                <a:cubicBezTo>
                  <a:pt x="13470" y="11586"/>
                  <a:pt x="13457" y="11679"/>
                  <a:pt x="13470" y="11749"/>
                </a:cubicBezTo>
                <a:cubicBezTo>
                  <a:pt x="13483" y="11796"/>
                  <a:pt x="13483" y="11772"/>
                  <a:pt x="13521" y="11796"/>
                </a:cubicBezTo>
                <a:cubicBezTo>
                  <a:pt x="13547" y="11819"/>
                  <a:pt x="13560" y="11842"/>
                  <a:pt x="13598" y="11866"/>
                </a:cubicBezTo>
                <a:cubicBezTo>
                  <a:pt x="13624" y="11889"/>
                  <a:pt x="13611" y="11889"/>
                  <a:pt x="13624" y="11959"/>
                </a:cubicBezTo>
                <a:cubicBezTo>
                  <a:pt x="13649" y="12029"/>
                  <a:pt x="13637" y="11983"/>
                  <a:pt x="13662" y="12006"/>
                </a:cubicBezTo>
                <a:cubicBezTo>
                  <a:pt x="13675" y="12029"/>
                  <a:pt x="13675" y="12006"/>
                  <a:pt x="13662" y="12099"/>
                </a:cubicBezTo>
                <a:cubicBezTo>
                  <a:pt x="13649" y="12169"/>
                  <a:pt x="13649" y="12169"/>
                  <a:pt x="13611" y="12216"/>
                </a:cubicBezTo>
                <a:cubicBezTo>
                  <a:pt x="13585" y="12286"/>
                  <a:pt x="13585" y="12263"/>
                  <a:pt x="13573" y="12263"/>
                </a:cubicBezTo>
                <a:cubicBezTo>
                  <a:pt x="13573" y="12263"/>
                  <a:pt x="13560" y="12216"/>
                  <a:pt x="13560" y="12216"/>
                </a:cubicBezTo>
                <a:cubicBezTo>
                  <a:pt x="13560" y="12216"/>
                  <a:pt x="13547" y="12286"/>
                  <a:pt x="13547" y="12380"/>
                </a:cubicBezTo>
                <a:cubicBezTo>
                  <a:pt x="13534" y="12450"/>
                  <a:pt x="13560" y="12426"/>
                  <a:pt x="13496" y="12473"/>
                </a:cubicBezTo>
                <a:cubicBezTo>
                  <a:pt x="13445" y="12520"/>
                  <a:pt x="13419" y="12520"/>
                  <a:pt x="13393" y="12566"/>
                </a:cubicBezTo>
                <a:cubicBezTo>
                  <a:pt x="13368" y="12590"/>
                  <a:pt x="13368" y="12636"/>
                  <a:pt x="13355" y="12660"/>
                </a:cubicBezTo>
                <a:cubicBezTo>
                  <a:pt x="13342" y="12683"/>
                  <a:pt x="13329" y="12660"/>
                  <a:pt x="13291" y="12683"/>
                </a:cubicBezTo>
                <a:cubicBezTo>
                  <a:pt x="13253" y="12706"/>
                  <a:pt x="13265" y="12706"/>
                  <a:pt x="13227" y="12753"/>
                </a:cubicBezTo>
                <a:cubicBezTo>
                  <a:pt x="13201" y="12800"/>
                  <a:pt x="13227" y="12777"/>
                  <a:pt x="13189" y="12823"/>
                </a:cubicBezTo>
                <a:cubicBezTo>
                  <a:pt x="13150" y="12847"/>
                  <a:pt x="13074" y="12917"/>
                  <a:pt x="13035" y="12917"/>
                </a:cubicBezTo>
                <a:cubicBezTo>
                  <a:pt x="13010" y="12917"/>
                  <a:pt x="13010" y="12940"/>
                  <a:pt x="12997" y="12963"/>
                </a:cubicBezTo>
                <a:cubicBezTo>
                  <a:pt x="12997" y="12987"/>
                  <a:pt x="12997" y="13010"/>
                  <a:pt x="12946" y="13010"/>
                </a:cubicBezTo>
                <a:cubicBezTo>
                  <a:pt x="12894" y="13033"/>
                  <a:pt x="12843" y="13033"/>
                  <a:pt x="12818" y="13057"/>
                </a:cubicBezTo>
                <a:cubicBezTo>
                  <a:pt x="12779" y="13080"/>
                  <a:pt x="12741" y="13150"/>
                  <a:pt x="12715" y="13127"/>
                </a:cubicBezTo>
                <a:cubicBezTo>
                  <a:pt x="12677" y="13127"/>
                  <a:pt x="12690" y="13127"/>
                  <a:pt x="12677" y="13080"/>
                </a:cubicBezTo>
                <a:cubicBezTo>
                  <a:pt x="12664" y="13033"/>
                  <a:pt x="12664" y="12987"/>
                  <a:pt x="12664" y="12917"/>
                </a:cubicBezTo>
                <a:cubicBezTo>
                  <a:pt x="12651" y="12823"/>
                  <a:pt x="12638" y="12706"/>
                  <a:pt x="12613" y="12636"/>
                </a:cubicBezTo>
                <a:cubicBezTo>
                  <a:pt x="12587" y="12543"/>
                  <a:pt x="12587" y="12543"/>
                  <a:pt x="12562" y="12450"/>
                </a:cubicBezTo>
                <a:cubicBezTo>
                  <a:pt x="12536" y="12380"/>
                  <a:pt x="12510" y="12310"/>
                  <a:pt x="12485" y="12286"/>
                </a:cubicBezTo>
                <a:cubicBezTo>
                  <a:pt x="12459" y="12239"/>
                  <a:pt x="12447" y="12239"/>
                  <a:pt x="12447" y="12216"/>
                </a:cubicBezTo>
                <a:cubicBezTo>
                  <a:pt x="12434" y="12193"/>
                  <a:pt x="12434" y="12123"/>
                  <a:pt x="12421" y="12053"/>
                </a:cubicBezTo>
                <a:cubicBezTo>
                  <a:pt x="12408" y="11983"/>
                  <a:pt x="12408" y="11913"/>
                  <a:pt x="12383" y="11866"/>
                </a:cubicBezTo>
                <a:cubicBezTo>
                  <a:pt x="12370" y="11842"/>
                  <a:pt x="12344" y="11796"/>
                  <a:pt x="12319" y="11702"/>
                </a:cubicBezTo>
                <a:cubicBezTo>
                  <a:pt x="12293" y="11632"/>
                  <a:pt x="12293" y="11609"/>
                  <a:pt x="12255" y="11492"/>
                </a:cubicBezTo>
                <a:cubicBezTo>
                  <a:pt x="12216" y="11352"/>
                  <a:pt x="12203" y="11352"/>
                  <a:pt x="12178" y="11259"/>
                </a:cubicBezTo>
                <a:cubicBezTo>
                  <a:pt x="12152" y="11165"/>
                  <a:pt x="12165" y="11189"/>
                  <a:pt x="12165" y="11142"/>
                </a:cubicBezTo>
                <a:cubicBezTo>
                  <a:pt x="12152" y="11095"/>
                  <a:pt x="12127" y="11212"/>
                  <a:pt x="12114" y="11259"/>
                </a:cubicBezTo>
                <a:cubicBezTo>
                  <a:pt x="12088" y="11282"/>
                  <a:pt x="12088" y="11259"/>
                  <a:pt x="12075" y="11189"/>
                </a:cubicBezTo>
                <a:cubicBezTo>
                  <a:pt x="12050" y="11119"/>
                  <a:pt x="12050" y="11049"/>
                  <a:pt x="12037" y="11072"/>
                </a:cubicBezTo>
                <a:cubicBezTo>
                  <a:pt x="12024" y="11095"/>
                  <a:pt x="12011" y="11142"/>
                  <a:pt x="12024" y="11212"/>
                </a:cubicBezTo>
                <a:cubicBezTo>
                  <a:pt x="12037" y="11305"/>
                  <a:pt x="12050" y="11282"/>
                  <a:pt x="12075" y="11352"/>
                </a:cubicBezTo>
                <a:cubicBezTo>
                  <a:pt x="12088" y="11422"/>
                  <a:pt x="12139" y="11632"/>
                  <a:pt x="12165" y="11702"/>
                </a:cubicBezTo>
                <a:cubicBezTo>
                  <a:pt x="12191" y="11772"/>
                  <a:pt x="12178" y="11749"/>
                  <a:pt x="12203" y="11866"/>
                </a:cubicBezTo>
                <a:cubicBezTo>
                  <a:pt x="12216" y="11983"/>
                  <a:pt x="12229" y="12006"/>
                  <a:pt x="12255" y="12053"/>
                </a:cubicBezTo>
                <a:cubicBezTo>
                  <a:pt x="12280" y="12099"/>
                  <a:pt x="12280" y="12076"/>
                  <a:pt x="12293" y="12146"/>
                </a:cubicBezTo>
                <a:cubicBezTo>
                  <a:pt x="12306" y="12239"/>
                  <a:pt x="12306" y="12333"/>
                  <a:pt x="12306" y="12380"/>
                </a:cubicBezTo>
                <a:cubicBezTo>
                  <a:pt x="12306" y="12426"/>
                  <a:pt x="12319" y="12450"/>
                  <a:pt x="12357" y="12496"/>
                </a:cubicBezTo>
                <a:cubicBezTo>
                  <a:pt x="12383" y="12543"/>
                  <a:pt x="12370" y="12543"/>
                  <a:pt x="12383" y="12590"/>
                </a:cubicBezTo>
                <a:cubicBezTo>
                  <a:pt x="12395" y="12636"/>
                  <a:pt x="12408" y="12706"/>
                  <a:pt x="12421" y="12753"/>
                </a:cubicBezTo>
                <a:cubicBezTo>
                  <a:pt x="12434" y="12823"/>
                  <a:pt x="12447" y="12847"/>
                  <a:pt x="12472" y="12870"/>
                </a:cubicBezTo>
                <a:cubicBezTo>
                  <a:pt x="12498" y="12893"/>
                  <a:pt x="12498" y="12893"/>
                  <a:pt x="12523" y="12917"/>
                </a:cubicBezTo>
                <a:cubicBezTo>
                  <a:pt x="12549" y="12940"/>
                  <a:pt x="12549" y="12940"/>
                  <a:pt x="12562" y="12987"/>
                </a:cubicBezTo>
                <a:cubicBezTo>
                  <a:pt x="12574" y="13033"/>
                  <a:pt x="12613" y="13057"/>
                  <a:pt x="12638" y="13127"/>
                </a:cubicBezTo>
                <a:cubicBezTo>
                  <a:pt x="12651" y="13174"/>
                  <a:pt x="12638" y="13174"/>
                  <a:pt x="12638" y="13220"/>
                </a:cubicBezTo>
                <a:cubicBezTo>
                  <a:pt x="12638" y="13290"/>
                  <a:pt x="12626" y="13267"/>
                  <a:pt x="12638" y="13290"/>
                </a:cubicBezTo>
                <a:cubicBezTo>
                  <a:pt x="12651" y="13337"/>
                  <a:pt x="12677" y="13360"/>
                  <a:pt x="12728" y="13407"/>
                </a:cubicBezTo>
                <a:cubicBezTo>
                  <a:pt x="12766" y="13454"/>
                  <a:pt x="12741" y="13430"/>
                  <a:pt x="12779" y="13430"/>
                </a:cubicBezTo>
                <a:cubicBezTo>
                  <a:pt x="12818" y="13407"/>
                  <a:pt x="12818" y="13407"/>
                  <a:pt x="12869" y="13384"/>
                </a:cubicBezTo>
                <a:cubicBezTo>
                  <a:pt x="12907" y="13360"/>
                  <a:pt x="12958" y="13337"/>
                  <a:pt x="13010" y="13314"/>
                </a:cubicBezTo>
                <a:cubicBezTo>
                  <a:pt x="13074" y="13290"/>
                  <a:pt x="13125" y="13267"/>
                  <a:pt x="13150" y="13267"/>
                </a:cubicBezTo>
                <a:cubicBezTo>
                  <a:pt x="13176" y="13244"/>
                  <a:pt x="13176" y="13290"/>
                  <a:pt x="13150" y="13384"/>
                </a:cubicBezTo>
                <a:cubicBezTo>
                  <a:pt x="13138" y="13454"/>
                  <a:pt x="13125" y="13524"/>
                  <a:pt x="13099" y="13594"/>
                </a:cubicBezTo>
                <a:cubicBezTo>
                  <a:pt x="13086" y="13664"/>
                  <a:pt x="13086" y="13664"/>
                  <a:pt x="13074" y="13734"/>
                </a:cubicBezTo>
                <a:cubicBezTo>
                  <a:pt x="13061" y="13781"/>
                  <a:pt x="12971" y="14014"/>
                  <a:pt x="12946" y="14084"/>
                </a:cubicBezTo>
                <a:cubicBezTo>
                  <a:pt x="12933" y="14154"/>
                  <a:pt x="12907" y="14201"/>
                  <a:pt x="12882" y="14271"/>
                </a:cubicBezTo>
                <a:cubicBezTo>
                  <a:pt x="12856" y="14318"/>
                  <a:pt x="12779" y="14434"/>
                  <a:pt x="12741" y="14481"/>
                </a:cubicBezTo>
                <a:cubicBezTo>
                  <a:pt x="12702" y="14528"/>
                  <a:pt x="12715" y="14528"/>
                  <a:pt x="12677" y="14598"/>
                </a:cubicBezTo>
                <a:cubicBezTo>
                  <a:pt x="12651" y="14668"/>
                  <a:pt x="12562" y="14855"/>
                  <a:pt x="12549" y="14925"/>
                </a:cubicBezTo>
                <a:cubicBezTo>
                  <a:pt x="12523" y="14995"/>
                  <a:pt x="12510" y="15018"/>
                  <a:pt x="12485" y="15065"/>
                </a:cubicBezTo>
                <a:cubicBezTo>
                  <a:pt x="12472" y="15135"/>
                  <a:pt x="12421" y="15228"/>
                  <a:pt x="12421" y="15275"/>
                </a:cubicBezTo>
                <a:cubicBezTo>
                  <a:pt x="12421" y="15322"/>
                  <a:pt x="12383" y="15322"/>
                  <a:pt x="12408" y="15369"/>
                </a:cubicBezTo>
                <a:cubicBezTo>
                  <a:pt x="12434" y="15415"/>
                  <a:pt x="12447" y="15415"/>
                  <a:pt x="12447" y="15462"/>
                </a:cubicBezTo>
                <a:cubicBezTo>
                  <a:pt x="12459" y="15509"/>
                  <a:pt x="12421" y="15579"/>
                  <a:pt x="12447" y="15672"/>
                </a:cubicBezTo>
                <a:cubicBezTo>
                  <a:pt x="12459" y="15766"/>
                  <a:pt x="12447" y="15695"/>
                  <a:pt x="12485" y="15766"/>
                </a:cubicBezTo>
                <a:cubicBezTo>
                  <a:pt x="12510" y="15859"/>
                  <a:pt x="12510" y="15906"/>
                  <a:pt x="12510" y="15999"/>
                </a:cubicBezTo>
                <a:cubicBezTo>
                  <a:pt x="12510" y="16116"/>
                  <a:pt x="12523" y="16233"/>
                  <a:pt x="12510" y="16303"/>
                </a:cubicBezTo>
                <a:cubicBezTo>
                  <a:pt x="12498" y="16373"/>
                  <a:pt x="12485" y="16419"/>
                  <a:pt x="12472" y="16489"/>
                </a:cubicBezTo>
                <a:cubicBezTo>
                  <a:pt x="12459" y="16536"/>
                  <a:pt x="12383" y="16583"/>
                  <a:pt x="12344" y="16630"/>
                </a:cubicBezTo>
                <a:cubicBezTo>
                  <a:pt x="12306" y="16653"/>
                  <a:pt x="12306" y="16630"/>
                  <a:pt x="12280" y="16676"/>
                </a:cubicBezTo>
                <a:cubicBezTo>
                  <a:pt x="12267" y="16723"/>
                  <a:pt x="12203" y="16816"/>
                  <a:pt x="12191" y="16886"/>
                </a:cubicBezTo>
                <a:cubicBezTo>
                  <a:pt x="12165" y="16956"/>
                  <a:pt x="12152" y="16956"/>
                  <a:pt x="12165" y="16980"/>
                </a:cubicBezTo>
                <a:cubicBezTo>
                  <a:pt x="12165" y="17026"/>
                  <a:pt x="12178" y="17097"/>
                  <a:pt x="12203" y="17167"/>
                </a:cubicBezTo>
                <a:cubicBezTo>
                  <a:pt x="12229" y="17237"/>
                  <a:pt x="12203" y="17237"/>
                  <a:pt x="12203" y="17307"/>
                </a:cubicBezTo>
                <a:cubicBezTo>
                  <a:pt x="12203" y="17377"/>
                  <a:pt x="12203" y="17377"/>
                  <a:pt x="12191" y="17447"/>
                </a:cubicBezTo>
                <a:cubicBezTo>
                  <a:pt x="12191" y="17540"/>
                  <a:pt x="12139" y="17540"/>
                  <a:pt x="12075" y="17587"/>
                </a:cubicBezTo>
                <a:cubicBezTo>
                  <a:pt x="12011" y="17610"/>
                  <a:pt x="12037" y="17610"/>
                  <a:pt x="12024" y="17657"/>
                </a:cubicBezTo>
                <a:cubicBezTo>
                  <a:pt x="12024" y="17727"/>
                  <a:pt x="12024" y="17844"/>
                  <a:pt x="12024" y="17914"/>
                </a:cubicBezTo>
                <a:cubicBezTo>
                  <a:pt x="12024" y="17984"/>
                  <a:pt x="11999" y="17961"/>
                  <a:pt x="11973" y="18031"/>
                </a:cubicBezTo>
                <a:cubicBezTo>
                  <a:pt x="11935" y="18124"/>
                  <a:pt x="11922" y="18171"/>
                  <a:pt x="11883" y="18287"/>
                </a:cubicBezTo>
                <a:cubicBezTo>
                  <a:pt x="11858" y="18381"/>
                  <a:pt x="11858" y="18358"/>
                  <a:pt x="11807" y="18428"/>
                </a:cubicBezTo>
                <a:cubicBezTo>
                  <a:pt x="11768" y="18498"/>
                  <a:pt x="11730" y="18521"/>
                  <a:pt x="11704" y="18591"/>
                </a:cubicBezTo>
                <a:cubicBezTo>
                  <a:pt x="11692" y="18661"/>
                  <a:pt x="11666" y="18614"/>
                  <a:pt x="11576" y="18684"/>
                </a:cubicBezTo>
                <a:cubicBezTo>
                  <a:pt x="11474" y="18731"/>
                  <a:pt x="11551" y="18708"/>
                  <a:pt x="11448" y="18731"/>
                </a:cubicBezTo>
                <a:cubicBezTo>
                  <a:pt x="11359" y="18731"/>
                  <a:pt x="11333" y="18754"/>
                  <a:pt x="11282" y="18778"/>
                </a:cubicBezTo>
                <a:cubicBezTo>
                  <a:pt x="11231" y="18778"/>
                  <a:pt x="11244" y="18754"/>
                  <a:pt x="11205" y="18708"/>
                </a:cubicBezTo>
                <a:cubicBezTo>
                  <a:pt x="11180" y="18638"/>
                  <a:pt x="11180" y="18661"/>
                  <a:pt x="11167" y="18591"/>
                </a:cubicBezTo>
                <a:cubicBezTo>
                  <a:pt x="11154" y="18544"/>
                  <a:pt x="11154" y="18544"/>
                  <a:pt x="11154" y="18451"/>
                </a:cubicBezTo>
                <a:cubicBezTo>
                  <a:pt x="11154" y="18358"/>
                  <a:pt x="11141" y="18358"/>
                  <a:pt x="11128" y="18311"/>
                </a:cubicBezTo>
                <a:cubicBezTo>
                  <a:pt x="11116" y="18241"/>
                  <a:pt x="11116" y="18241"/>
                  <a:pt x="11090" y="18147"/>
                </a:cubicBezTo>
                <a:cubicBezTo>
                  <a:pt x="11077" y="18054"/>
                  <a:pt x="11065" y="18031"/>
                  <a:pt x="11039" y="17984"/>
                </a:cubicBezTo>
                <a:cubicBezTo>
                  <a:pt x="11013" y="17914"/>
                  <a:pt x="11013" y="17937"/>
                  <a:pt x="10988" y="17890"/>
                </a:cubicBezTo>
                <a:cubicBezTo>
                  <a:pt x="10975" y="17867"/>
                  <a:pt x="10975" y="17820"/>
                  <a:pt x="10962" y="17774"/>
                </a:cubicBezTo>
                <a:cubicBezTo>
                  <a:pt x="10962" y="17727"/>
                  <a:pt x="10949" y="17587"/>
                  <a:pt x="10949" y="17447"/>
                </a:cubicBezTo>
                <a:cubicBezTo>
                  <a:pt x="10937" y="17330"/>
                  <a:pt x="10949" y="17400"/>
                  <a:pt x="10937" y="17330"/>
                </a:cubicBezTo>
                <a:cubicBezTo>
                  <a:pt x="10924" y="17283"/>
                  <a:pt x="10911" y="17213"/>
                  <a:pt x="10885" y="17120"/>
                </a:cubicBezTo>
                <a:cubicBezTo>
                  <a:pt x="10873" y="17050"/>
                  <a:pt x="10873" y="17073"/>
                  <a:pt x="10847" y="16980"/>
                </a:cubicBezTo>
                <a:cubicBezTo>
                  <a:pt x="10809" y="16886"/>
                  <a:pt x="10821" y="16910"/>
                  <a:pt x="10796" y="16816"/>
                </a:cubicBezTo>
                <a:cubicBezTo>
                  <a:pt x="10783" y="16746"/>
                  <a:pt x="10770" y="16770"/>
                  <a:pt x="10770" y="16746"/>
                </a:cubicBezTo>
                <a:cubicBezTo>
                  <a:pt x="10770" y="16700"/>
                  <a:pt x="10783" y="16653"/>
                  <a:pt x="10783" y="16606"/>
                </a:cubicBezTo>
                <a:cubicBezTo>
                  <a:pt x="10783" y="16536"/>
                  <a:pt x="10796" y="16466"/>
                  <a:pt x="10809" y="16396"/>
                </a:cubicBezTo>
                <a:cubicBezTo>
                  <a:pt x="10809" y="16303"/>
                  <a:pt x="10796" y="16303"/>
                  <a:pt x="10809" y="16256"/>
                </a:cubicBezTo>
                <a:cubicBezTo>
                  <a:pt x="10834" y="16186"/>
                  <a:pt x="10847" y="16139"/>
                  <a:pt x="10860" y="16069"/>
                </a:cubicBezTo>
                <a:cubicBezTo>
                  <a:pt x="10873" y="15999"/>
                  <a:pt x="10873" y="15999"/>
                  <a:pt x="10873" y="15906"/>
                </a:cubicBezTo>
                <a:cubicBezTo>
                  <a:pt x="10873" y="15836"/>
                  <a:pt x="10873" y="15836"/>
                  <a:pt x="10860" y="15766"/>
                </a:cubicBezTo>
                <a:cubicBezTo>
                  <a:pt x="10847" y="15695"/>
                  <a:pt x="10834" y="15625"/>
                  <a:pt x="10821" y="15509"/>
                </a:cubicBezTo>
                <a:cubicBezTo>
                  <a:pt x="10809" y="15392"/>
                  <a:pt x="10809" y="15392"/>
                  <a:pt x="10809" y="15345"/>
                </a:cubicBezTo>
                <a:cubicBezTo>
                  <a:pt x="10796" y="15298"/>
                  <a:pt x="10796" y="15205"/>
                  <a:pt x="10783" y="15158"/>
                </a:cubicBezTo>
                <a:cubicBezTo>
                  <a:pt x="10770" y="15088"/>
                  <a:pt x="10757" y="15112"/>
                  <a:pt x="10732" y="15088"/>
                </a:cubicBezTo>
                <a:cubicBezTo>
                  <a:pt x="10706" y="15042"/>
                  <a:pt x="10732" y="15065"/>
                  <a:pt x="10706" y="15018"/>
                </a:cubicBezTo>
                <a:cubicBezTo>
                  <a:pt x="10681" y="14972"/>
                  <a:pt x="10681" y="14948"/>
                  <a:pt x="10668" y="14902"/>
                </a:cubicBezTo>
                <a:cubicBezTo>
                  <a:pt x="10642" y="14855"/>
                  <a:pt x="10642" y="14855"/>
                  <a:pt x="10617" y="14808"/>
                </a:cubicBezTo>
                <a:cubicBezTo>
                  <a:pt x="10604" y="14761"/>
                  <a:pt x="10617" y="14785"/>
                  <a:pt x="10617" y="14691"/>
                </a:cubicBezTo>
                <a:cubicBezTo>
                  <a:pt x="10617" y="14621"/>
                  <a:pt x="10629" y="14434"/>
                  <a:pt x="10642" y="14341"/>
                </a:cubicBezTo>
                <a:cubicBezTo>
                  <a:pt x="10655" y="14248"/>
                  <a:pt x="10655" y="14248"/>
                  <a:pt x="10629" y="14224"/>
                </a:cubicBezTo>
                <a:cubicBezTo>
                  <a:pt x="10617" y="14178"/>
                  <a:pt x="10591" y="14108"/>
                  <a:pt x="10578" y="14108"/>
                </a:cubicBezTo>
                <a:cubicBezTo>
                  <a:pt x="10565" y="14084"/>
                  <a:pt x="10527" y="14108"/>
                  <a:pt x="10476" y="14108"/>
                </a:cubicBezTo>
                <a:cubicBezTo>
                  <a:pt x="10412" y="14108"/>
                  <a:pt x="10425" y="14084"/>
                  <a:pt x="10399" y="14038"/>
                </a:cubicBezTo>
                <a:cubicBezTo>
                  <a:pt x="10374" y="13991"/>
                  <a:pt x="10335" y="13921"/>
                  <a:pt x="10335" y="13897"/>
                </a:cubicBezTo>
                <a:cubicBezTo>
                  <a:pt x="10322" y="13874"/>
                  <a:pt x="10297" y="13874"/>
                  <a:pt x="10207" y="13897"/>
                </a:cubicBezTo>
                <a:cubicBezTo>
                  <a:pt x="10105" y="13897"/>
                  <a:pt x="10169" y="13897"/>
                  <a:pt x="10105" y="13921"/>
                </a:cubicBezTo>
                <a:cubicBezTo>
                  <a:pt x="10041" y="13944"/>
                  <a:pt x="10015" y="14014"/>
                  <a:pt x="9964" y="14038"/>
                </a:cubicBezTo>
                <a:cubicBezTo>
                  <a:pt x="9926" y="14061"/>
                  <a:pt x="9900" y="14061"/>
                  <a:pt x="9823" y="14038"/>
                </a:cubicBezTo>
                <a:cubicBezTo>
                  <a:pt x="9734" y="13991"/>
                  <a:pt x="9695" y="14061"/>
                  <a:pt x="9657" y="14108"/>
                </a:cubicBezTo>
                <a:cubicBezTo>
                  <a:pt x="9606" y="14131"/>
                  <a:pt x="9593" y="14108"/>
                  <a:pt x="9555" y="14084"/>
                </a:cubicBezTo>
                <a:cubicBezTo>
                  <a:pt x="9529" y="14038"/>
                  <a:pt x="9503" y="14014"/>
                  <a:pt x="9452" y="13967"/>
                </a:cubicBezTo>
                <a:cubicBezTo>
                  <a:pt x="9414" y="13921"/>
                  <a:pt x="9414" y="13897"/>
                  <a:pt x="9375" y="13851"/>
                </a:cubicBezTo>
                <a:cubicBezTo>
                  <a:pt x="9324" y="13804"/>
                  <a:pt x="9337" y="13804"/>
                  <a:pt x="9299" y="13734"/>
                </a:cubicBezTo>
                <a:cubicBezTo>
                  <a:pt x="9260" y="13664"/>
                  <a:pt x="9260" y="13594"/>
                  <a:pt x="9235" y="13524"/>
                </a:cubicBezTo>
                <a:cubicBezTo>
                  <a:pt x="9209" y="13454"/>
                  <a:pt x="9183" y="13360"/>
                  <a:pt x="9145" y="13290"/>
                </a:cubicBezTo>
                <a:cubicBezTo>
                  <a:pt x="9107" y="13197"/>
                  <a:pt x="9068" y="13057"/>
                  <a:pt x="9056" y="13010"/>
                </a:cubicBezTo>
                <a:cubicBezTo>
                  <a:pt x="9030" y="12963"/>
                  <a:pt x="9017" y="12963"/>
                  <a:pt x="9017" y="12940"/>
                </a:cubicBezTo>
                <a:cubicBezTo>
                  <a:pt x="9017" y="12917"/>
                  <a:pt x="9056" y="12800"/>
                  <a:pt x="9068" y="12730"/>
                </a:cubicBezTo>
                <a:cubicBezTo>
                  <a:pt x="9081" y="12660"/>
                  <a:pt x="9094" y="12660"/>
                  <a:pt x="9094" y="12613"/>
                </a:cubicBezTo>
                <a:cubicBezTo>
                  <a:pt x="9107" y="12590"/>
                  <a:pt x="9081" y="12473"/>
                  <a:pt x="9068" y="12403"/>
                </a:cubicBezTo>
                <a:cubicBezTo>
                  <a:pt x="9056" y="12333"/>
                  <a:pt x="9043" y="12193"/>
                  <a:pt x="9030" y="12123"/>
                </a:cubicBezTo>
                <a:cubicBezTo>
                  <a:pt x="9017" y="12076"/>
                  <a:pt x="9043" y="12053"/>
                  <a:pt x="9056" y="12029"/>
                </a:cubicBezTo>
                <a:cubicBezTo>
                  <a:pt x="9068" y="11983"/>
                  <a:pt x="9094" y="11913"/>
                  <a:pt x="9132" y="11796"/>
                </a:cubicBezTo>
                <a:cubicBezTo>
                  <a:pt x="9158" y="11679"/>
                  <a:pt x="9183" y="11632"/>
                  <a:pt x="9196" y="11586"/>
                </a:cubicBezTo>
                <a:cubicBezTo>
                  <a:pt x="9222" y="11539"/>
                  <a:pt x="9260" y="11375"/>
                  <a:pt x="9286" y="11329"/>
                </a:cubicBezTo>
                <a:cubicBezTo>
                  <a:pt x="9311" y="11282"/>
                  <a:pt x="9375" y="11189"/>
                  <a:pt x="9401" y="11165"/>
                </a:cubicBezTo>
                <a:cubicBezTo>
                  <a:pt x="9439" y="11142"/>
                  <a:pt x="9452" y="11119"/>
                  <a:pt x="9465" y="11095"/>
                </a:cubicBezTo>
                <a:cubicBezTo>
                  <a:pt x="9465" y="11072"/>
                  <a:pt x="9478" y="10885"/>
                  <a:pt x="9491" y="10792"/>
                </a:cubicBezTo>
                <a:cubicBezTo>
                  <a:pt x="9491" y="10722"/>
                  <a:pt x="9478" y="10675"/>
                  <a:pt x="9516" y="10652"/>
                </a:cubicBezTo>
                <a:cubicBezTo>
                  <a:pt x="9555" y="10605"/>
                  <a:pt x="9606" y="10558"/>
                  <a:pt x="9631" y="10511"/>
                </a:cubicBezTo>
                <a:cubicBezTo>
                  <a:pt x="9657" y="10488"/>
                  <a:pt x="9657" y="10441"/>
                  <a:pt x="9670" y="10395"/>
                </a:cubicBezTo>
                <a:cubicBezTo>
                  <a:pt x="9683" y="10325"/>
                  <a:pt x="9695" y="10255"/>
                  <a:pt x="9721" y="10231"/>
                </a:cubicBezTo>
                <a:cubicBezTo>
                  <a:pt x="9734" y="10208"/>
                  <a:pt x="9734" y="10231"/>
                  <a:pt x="9759" y="10278"/>
                </a:cubicBezTo>
                <a:cubicBezTo>
                  <a:pt x="9785" y="10301"/>
                  <a:pt x="9785" y="10301"/>
                  <a:pt x="9798" y="10325"/>
                </a:cubicBezTo>
                <a:cubicBezTo>
                  <a:pt x="9810" y="10325"/>
                  <a:pt x="9823" y="10301"/>
                  <a:pt x="9862" y="10301"/>
                </a:cubicBezTo>
                <a:cubicBezTo>
                  <a:pt x="9887" y="10301"/>
                  <a:pt x="9900" y="10301"/>
                  <a:pt x="9913" y="10325"/>
                </a:cubicBezTo>
                <a:cubicBezTo>
                  <a:pt x="9938" y="10348"/>
                  <a:pt x="9926" y="10348"/>
                  <a:pt x="9977" y="10278"/>
                </a:cubicBezTo>
                <a:cubicBezTo>
                  <a:pt x="10028" y="10208"/>
                  <a:pt x="10079" y="10185"/>
                  <a:pt x="10143" y="10138"/>
                </a:cubicBezTo>
                <a:cubicBezTo>
                  <a:pt x="10220" y="10091"/>
                  <a:pt x="10271" y="10068"/>
                  <a:pt x="10297" y="10044"/>
                </a:cubicBezTo>
                <a:cubicBezTo>
                  <a:pt x="10335" y="10044"/>
                  <a:pt x="10322" y="10044"/>
                  <a:pt x="10348" y="10068"/>
                </a:cubicBezTo>
                <a:cubicBezTo>
                  <a:pt x="10386" y="10114"/>
                  <a:pt x="10399" y="10114"/>
                  <a:pt x="10399" y="10091"/>
                </a:cubicBezTo>
                <a:cubicBezTo>
                  <a:pt x="10412" y="10068"/>
                  <a:pt x="10438" y="10021"/>
                  <a:pt x="10450" y="10021"/>
                </a:cubicBezTo>
                <a:cubicBezTo>
                  <a:pt x="10463" y="10021"/>
                  <a:pt x="10489" y="10044"/>
                  <a:pt x="10527" y="10044"/>
                </a:cubicBezTo>
                <a:cubicBezTo>
                  <a:pt x="10565" y="10068"/>
                  <a:pt x="10578" y="10068"/>
                  <a:pt x="10591" y="10044"/>
                </a:cubicBezTo>
                <a:cubicBezTo>
                  <a:pt x="10617" y="10021"/>
                  <a:pt x="10629" y="9998"/>
                  <a:pt x="10642" y="9998"/>
                </a:cubicBezTo>
                <a:cubicBezTo>
                  <a:pt x="10642" y="9998"/>
                  <a:pt x="10681" y="10021"/>
                  <a:pt x="10706" y="10044"/>
                </a:cubicBezTo>
                <a:cubicBezTo>
                  <a:pt x="10732" y="10044"/>
                  <a:pt x="10732" y="10044"/>
                  <a:pt x="10732" y="10068"/>
                </a:cubicBezTo>
                <a:cubicBezTo>
                  <a:pt x="10719" y="10091"/>
                  <a:pt x="10706" y="10091"/>
                  <a:pt x="10693" y="10161"/>
                </a:cubicBezTo>
                <a:cubicBezTo>
                  <a:pt x="10681" y="10208"/>
                  <a:pt x="10693" y="10185"/>
                  <a:pt x="10706" y="10231"/>
                </a:cubicBezTo>
                <a:cubicBezTo>
                  <a:pt x="10719" y="10301"/>
                  <a:pt x="10732" y="10301"/>
                  <a:pt x="10719" y="10325"/>
                </a:cubicBezTo>
                <a:cubicBezTo>
                  <a:pt x="10719" y="10371"/>
                  <a:pt x="10693" y="10418"/>
                  <a:pt x="10668" y="10465"/>
                </a:cubicBezTo>
                <a:cubicBezTo>
                  <a:pt x="10655" y="10488"/>
                  <a:pt x="10655" y="10511"/>
                  <a:pt x="10706" y="10558"/>
                </a:cubicBezTo>
                <a:cubicBezTo>
                  <a:pt x="10745" y="10605"/>
                  <a:pt x="10745" y="10605"/>
                  <a:pt x="10796" y="10628"/>
                </a:cubicBezTo>
                <a:cubicBezTo>
                  <a:pt x="10847" y="10675"/>
                  <a:pt x="10847" y="10675"/>
                  <a:pt x="10911" y="10698"/>
                </a:cubicBezTo>
                <a:cubicBezTo>
                  <a:pt x="10975" y="10722"/>
                  <a:pt x="10962" y="10745"/>
                  <a:pt x="10988" y="10792"/>
                </a:cubicBezTo>
                <a:cubicBezTo>
                  <a:pt x="11001" y="10838"/>
                  <a:pt x="11013" y="10862"/>
                  <a:pt x="11039" y="10885"/>
                </a:cubicBezTo>
                <a:cubicBezTo>
                  <a:pt x="11077" y="10908"/>
                  <a:pt x="11116" y="10908"/>
                  <a:pt x="11141" y="10932"/>
                </a:cubicBezTo>
                <a:cubicBezTo>
                  <a:pt x="11167" y="10978"/>
                  <a:pt x="11180" y="11002"/>
                  <a:pt x="11205" y="11002"/>
                </a:cubicBezTo>
                <a:cubicBezTo>
                  <a:pt x="11244" y="11025"/>
                  <a:pt x="11244" y="11025"/>
                  <a:pt x="11256" y="11002"/>
                </a:cubicBezTo>
                <a:cubicBezTo>
                  <a:pt x="11269" y="10955"/>
                  <a:pt x="11282" y="10908"/>
                  <a:pt x="11269" y="10908"/>
                </a:cubicBezTo>
                <a:cubicBezTo>
                  <a:pt x="11269" y="10885"/>
                  <a:pt x="11256" y="10838"/>
                  <a:pt x="11256" y="10838"/>
                </a:cubicBezTo>
                <a:cubicBezTo>
                  <a:pt x="11256" y="10815"/>
                  <a:pt x="11282" y="10745"/>
                  <a:pt x="11295" y="10722"/>
                </a:cubicBezTo>
                <a:cubicBezTo>
                  <a:pt x="11295" y="10698"/>
                  <a:pt x="11320" y="10675"/>
                  <a:pt x="11359" y="10675"/>
                </a:cubicBezTo>
                <a:cubicBezTo>
                  <a:pt x="11410" y="10675"/>
                  <a:pt x="11448" y="10675"/>
                  <a:pt x="11448" y="10722"/>
                </a:cubicBezTo>
                <a:cubicBezTo>
                  <a:pt x="11461" y="10768"/>
                  <a:pt x="11461" y="10745"/>
                  <a:pt x="11487" y="10768"/>
                </a:cubicBezTo>
                <a:cubicBezTo>
                  <a:pt x="11525" y="10792"/>
                  <a:pt x="11525" y="10792"/>
                  <a:pt x="11564" y="10815"/>
                </a:cubicBezTo>
                <a:cubicBezTo>
                  <a:pt x="11589" y="10838"/>
                  <a:pt x="11576" y="10862"/>
                  <a:pt x="11589" y="10862"/>
                </a:cubicBezTo>
                <a:cubicBezTo>
                  <a:pt x="11602" y="10862"/>
                  <a:pt x="11628" y="10862"/>
                  <a:pt x="11653" y="10862"/>
                </a:cubicBezTo>
                <a:cubicBezTo>
                  <a:pt x="11692" y="10885"/>
                  <a:pt x="11743" y="10932"/>
                  <a:pt x="11794" y="10932"/>
                </a:cubicBezTo>
                <a:cubicBezTo>
                  <a:pt x="11845" y="10932"/>
                  <a:pt x="11871" y="10908"/>
                  <a:pt x="11871" y="10908"/>
                </a:cubicBezTo>
                <a:cubicBezTo>
                  <a:pt x="11883" y="10885"/>
                  <a:pt x="11922" y="10815"/>
                  <a:pt x="11947" y="10862"/>
                </a:cubicBezTo>
                <a:cubicBezTo>
                  <a:pt x="11973" y="10932"/>
                  <a:pt x="11999" y="10932"/>
                  <a:pt x="12050" y="10932"/>
                </a:cubicBezTo>
                <a:cubicBezTo>
                  <a:pt x="12114" y="10908"/>
                  <a:pt x="12114" y="10908"/>
                  <a:pt x="12127" y="10885"/>
                </a:cubicBezTo>
                <a:cubicBezTo>
                  <a:pt x="12139" y="10838"/>
                  <a:pt x="12165" y="10745"/>
                  <a:pt x="12178" y="10675"/>
                </a:cubicBezTo>
                <a:cubicBezTo>
                  <a:pt x="12191" y="10605"/>
                  <a:pt x="12229" y="10465"/>
                  <a:pt x="12229" y="10395"/>
                </a:cubicBezTo>
                <a:cubicBezTo>
                  <a:pt x="12242" y="10325"/>
                  <a:pt x="12229" y="10278"/>
                  <a:pt x="12229" y="10231"/>
                </a:cubicBezTo>
                <a:cubicBezTo>
                  <a:pt x="12229" y="10185"/>
                  <a:pt x="12229" y="10161"/>
                  <a:pt x="12242" y="10114"/>
                </a:cubicBezTo>
                <a:cubicBezTo>
                  <a:pt x="12242" y="10068"/>
                  <a:pt x="12216" y="10091"/>
                  <a:pt x="12203" y="10114"/>
                </a:cubicBezTo>
                <a:cubicBezTo>
                  <a:pt x="12178" y="10114"/>
                  <a:pt x="12178" y="10091"/>
                  <a:pt x="12165" y="10091"/>
                </a:cubicBezTo>
                <a:cubicBezTo>
                  <a:pt x="12152" y="10068"/>
                  <a:pt x="12139" y="10068"/>
                  <a:pt x="12127" y="10114"/>
                </a:cubicBezTo>
                <a:cubicBezTo>
                  <a:pt x="12114" y="10161"/>
                  <a:pt x="12127" y="10185"/>
                  <a:pt x="12075" y="10185"/>
                </a:cubicBezTo>
                <a:cubicBezTo>
                  <a:pt x="12011" y="10185"/>
                  <a:pt x="12024" y="10161"/>
                  <a:pt x="12011" y="10138"/>
                </a:cubicBezTo>
                <a:cubicBezTo>
                  <a:pt x="11986" y="10091"/>
                  <a:pt x="11960" y="10091"/>
                  <a:pt x="11935" y="10068"/>
                </a:cubicBezTo>
                <a:cubicBezTo>
                  <a:pt x="11909" y="10068"/>
                  <a:pt x="11909" y="10068"/>
                  <a:pt x="11909" y="10091"/>
                </a:cubicBezTo>
                <a:cubicBezTo>
                  <a:pt x="11909" y="10114"/>
                  <a:pt x="11909" y="10138"/>
                  <a:pt x="11883" y="10161"/>
                </a:cubicBezTo>
                <a:cubicBezTo>
                  <a:pt x="11871" y="10161"/>
                  <a:pt x="11832" y="10138"/>
                  <a:pt x="11794" y="10114"/>
                </a:cubicBezTo>
                <a:cubicBezTo>
                  <a:pt x="11768" y="10091"/>
                  <a:pt x="11756" y="10068"/>
                  <a:pt x="11717" y="10021"/>
                </a:cubicBezTo>
                <a:cubicBezTo>
                  <a:pt x="11692" y="9951"/>
                  <a:pt x="11692" y="9951"/>
                  <a:pt x="11679" y="9881"/>
                </a:cubicBezTo>
                <a:cubicBezTo>
                  <a:pt x="11666" y="9788"/>
                  <a:pt x="11666" y="9694"/>
                  <a:pt x="11679" y="9671"/>
                </a:cubicBezTo>
                <a:cubicBezTo>
                  <a:pt x="11679" y="9647"/>
                  <a:pt x="11692" y="9647"/>
                  <a:pt x="11666" y="9647"/>
                </a:cubicBezTo>
                <a:cubicBezTo>
                  <a:pt x="11640" y="9671"/>
                  <a:pt x="11628" y="9671"/>
                  <a:pt x="11640" y="9601"/>
                </a:cubicBezTo>
                <a:cubicBezTo>
                  <a:pt x="11653" y="9531"/>
                  <a:pt x="11666" y="9531"/>
                  <a:pt x="11692" y="9531"/>
                </a:cubicBezTo>
                <a:cubicBezTo>
                  <a:pt x="11704" y="9531"/>
                  <a:pt x="11730" y="9531"/>
                  <a:pt x="11768" y="9507"/>
                </a:cubicBezTo>
                <a:cubicBezTo>
                  <a:pt x="11794" y="9507"/>
                  <a:pt x="11819" y="9484"/>
                  <a:pt x="11832" y="9484"/>
                </a:cubicBezTo>
                <a:cubicBezTo>
                  <a:pt x="11845" y="9461"/>
                  <a:pt x="11871" y="9437"/>
                  <a:pt x="11858" y="9437"/>
                </a:cubicBezTo>
                <a:cubicBezTo>
                  <a:pt x="11845" y="9437"/>
                  <a:pt x="11807" y="9437"/>
                  <a:pt x="11819" y="9414"/>
                </a:cubicBezTo>
                <a:cubicBezTo>
                  <a:pt x="11819" y="9391"/>
                  <a:pt x="11832" y="9391"/>
                  <a:pt x="11845" y="9391"/>
                </a:cubicBezTo>
                <a:cubicBezTo>
                  <a:pt x="11871" y="9391"/>
                  <a:pt x="11896" y="9391"/>
                  <a:pt x="11922" y="9391"/>
                </a:cubicBezTo>
                <a:cubicBezTo>
                  <a:pt x="11947" y="9367"/>
                  <a:pt x="11973" y="9391"/>
                  <a:pt x="11973" y="9367"/>
                </a:cubicBezTo>
                <a:cubicBezTo>
                  <a:pt x="11986" y="9321"/>
                  <a:pt x="11999" y="9297"/>
                  <a:pt x="12011" y="9274"/>
                </a:cubicBezTo>
                <a:cubicBezTo>
                  <a:pt x="12037" y="9250"/>
                  <a:pt x="12063" y="9250"/>
                  <a:pt x="12114" y="9250"/>
                </a:cubicBezTo>
                <a:cubicBezTo>
                  <a:pt x="12165" y="9250"/>
                  <a:pt x="12152" y="9274"/>
                  <a:pt x="12178" y="9297"/>
                </a:cubicBezTo>
                <a:cubicBezTo>
                  <a:pt x="12191" y="9321"/>
                  <a:pt x="12203" y="9297"/>
                  <a:pt x="12229" y="9321"/>
                </a:cubicBezTo>
                <a:cubicBezTo>
                  <a:pt x="12255" y="9321"/>
                  <a:pt x="12242" y="9344"/>
                  <a:pt x="12255" y="9367"/>
                </a:cubicBezTo>
                <a:cubicBezTo>
                  <a:pt x="12267" y="9367"/>
                  <a:pt x="12306" y="9391"/>
                  <a:pt x="12344" y="9414"/>
                </a:cubicBezTo>
                <a:cubicBezTo>
                  <a:pt x="12383" y="9437"/>
                  <a:pt x="12357" y="9414"/>
                  <a:pt x="12408" y="9414"/>
                </a:cubicBezTo>
                <a:cubicBezTo>
                  <a:pt x="12447" y="9414"/>
                  <a:pt x="12447" y="9414"/>
                  <a:pt x="12485" y="9414"/>
                </a:cubicBezTo>
                <a:cubicBezTo>
                  <a:pt x="12523" y="9391"/>
                  <a:pt x="12536" y="9367"/>
                  <a:pt x="12562" y="9344"/>
                </a:cubicBezTo>
                <a:cubicBezTo>
                  <a:pt x="12600" y="9297"/>
                  <a:pt x="12574" y="9227"/>
                  <a:pt x="12562" y="9157"/>
                </a:cubicBezTo>
                <a:cubicBezTo>
                  <a:pt x="12562" y="9110"/>
                  <a:pt x="12510" y="9064"/>
                  <a:pt x="12498" y="9040"/>
                </a:cubicBezTo>
                <a:cubicBezTo>
                  <a:pt x="12472" y="9017"/>
                  <a:pt x="12434" y="8924"/>
                  <a:pt x="12408" y="8900"/>
                </a:cubicBezTo>
                <a:cubicBezTo>
                  <a:pt x="12395" y="8854"/>
                  <a:pt x="12370" y="8854"/>
                  <a:pt x="12344" y="8830"/>
                </a:cubicBezTo>
                <a:cubicBezTo>
                  <a:pt x="12319" y="8807"/>
                  <a:pt x="12267" y="8760"/>
                  <a:pt x="12267" y="8737"/>
                </a:cubicBezTo>
                <a:cubicBezTo>
                  <a:pt x="12267" y="8690"/>
                  <a:pt x="12280" y="8690"/>
                  <a:pt x="12319" y="8690"/>
                </a:cubicBezTo>
                <a:cubicBezTo>
                  <a:pt x="12344" y="8667"/>
                  <a:pt x="12331" y="8643"/>
                  <a:pt x="12344" y="8620"/>
                </a:cubicBezTo>
                <a:cubicBezTo>
                  <a:pt x="12357" y="8573"/>
                  <a:pt x="12357" y="8573"/>
                  <a:pt x="12383" y="8573"/>
                </a:cubicBezTo>
                <a:cubicBezTo>
                  <a:pt x="12408" y="8550"/>
                  <a:pt x="12344" y="8503"/>
                  <a:pt x="12344" y="8480"/>
                </a:cubicBezTo>
                <a:cubicBezTo>
                  <a:pt x="12331" y="8457"/>
                  <a:pt x="12357" y="8457"/>
                  <a:pt x="12395" y="8457"/>
                </a:cubicBezTo>
                <a:cubicBezTo>
                  <a:pt x="12421" y="8433"/>
                  <a:pt x="12421" y="8410"/>
                  <a:pt x="12421" y="8386"/>
                </a:cubicBezTo>
                <a:cubicBezTo>
                  <a:pt x="12434" y="8363"/>
                  <a:pt x="12434" y="8363"/>
                  <a:pt x="12395" y="8363"/>
                </a:cubicBezTo>
                <a:cubicBezTo>
                  <a:pt x="12357" y="8363"/>
                  <a:pt x="12319" y="8386"/>
                  <a:pt x="12255" y="8410"/>
                </a:cubicBezTo>
                <a:cubicBezTo>
                  <a:pt x="12203" y="8433"/>
                  <a:pt x="12229" y="8433"/>
                  <a:pt x="12191" y="8503"/>
                </a:cubicBezTo>
                <a:cubicBezTo>
                  <a:pt x="12152" y="8550"/>
                  <a:pt x="12152" y="8527"/>
                  <a:pt x="12152" y="8550"/>
                </a:cubicBezTo>
                <a:cubicBezTo>
                  <a:pt x="12165" y="8573"/>
                  <a:pt x="12165" y="8597"/>
                  <a:pt x="12203" y="8643"/>
                </a:cubicBezTo>
                <a:cubicBezTo>
                  <a:pt x="12229" y="8667"/>
                  <a:pt x="12216" y="8667"/>
                  <a:pt x="12229" y="8690"/>
                </a:cubicBezTo>
                <a:cubicBezTo>
                  <a:pt x="12242" y="8690"/>
                  <a:pt x="12267" y="8690"/>
                  <a:pt x="12255" y="8690"/>
                </a:cubicBezTo>
                <a:cubicBezTo>
                  <a:pt x="12242" y="8713"/>
                  <a:pt x="12229" y="8737"/>
                  <a:pt x="12216" y="8737"/>
                </a:cubicBezTo>
                <a:cubicBezTo>
                  <a:pt x="12203" y="8737"/>
                  <a:pt x="12191" y="8760"/>
                  <a:pt x="12165" y="8783"/>
                </a:cubicBezTo>
                <a:cubicBezTo>
                  <a:pt x="12139" y="8830"/>
                  <a:pt x="12127" y="8830"/>
                  <a:pt x="12101" y="8830"/>
                </a:cubicBezTo>
                <a:cubicBezTo>
                  <a:pt x="12088" y="8830"/>
                  <a:pt x="12063" y="8830"/>
                  <a:pt x="12075" y="8760"/>
                </a:cubicBezTo>
                <a:cubicBezTo>
                  <a:pt x="12075" y="8690"/>
                  <a:pt x="12063" y="8737"/>
                  <a:pt x="12037" y="8737"/>
                </a:cubicBezTo>
                <a:cubicBezTo>
                  <a:pt x="12024" y="8713"/>
                  <a:pt x="12011" y="8690"/>
                  <a:pt x="12011" y="8690"/>
                </a:cubicBezTo>
                <a:cubicBezTo>
                  <a:pt x="12011" y="8690"/>
                  <a:pt x="12037" y="8690"/>
                  <a:pt x="12050" y="8667"/>
                </a:cubicBezTo>
                <a:cubicBezTo>
                  <a:pt x="12075" y="8643"/>
                  <a:pt x="12088" y="8620"/>
                  <a:pt x="12101" y="8573"/>
                </a:cubicBezTo>
                <a:cubicBezTo>
                  <a:pt x="12101" y="8527"/>
                  <a:pt x="12075" y="8550"/>
                  <a:pt x="12050" y="8550"/>
                </a:cubicBezTo>
                <a:cubicBezTo>
                  <a:pt x="12024" y="8527"/>
                  <a:pt x="12024" y="8527"/>
                  <a:pt x="12011" y="8527"/>
                </a:cubicBezTo>
                <a:cubicBezTo>
                  <a:pt x="11986" y="8527"/>
                  <a:pt x="11973" y="8480"/>
                  <a:pt x="11973" y="8480"/>
                </a:cubicBezTo>
                <a:cubicBezTo>
                  <a:pt x="11973" y="8480"/>
                  <a:pt x="11986" y="8503"/>
                  <a:pt x="11999" y="8480"/>
                </a:cubicBezTo>
                <a:cubicBezTo>
                  <a:pt x="12024" y="8480"/>
                  <a:pt x="12024" y="8480"/>
                  <a:pt x="12024" y="8457"/>
                </a:cubicBezTo>
                <a:cubicBezTo>
                  <a:pt x="12037" y="8457"/>
                  <a:pt x="12037" y="8457"/>
                  <a:pt x="12037" y="8457"/>
                </a:cubicBezTo>
                <a:cubicBezTo>
                  <a:pt x="12024" y="8457"/>
                  <a:pt x="11999" y="8457"/>
                  <a:pt x="11986" y="8457"/>
                </a:cubicBezTo>
                <a:cubicBezTo>
                  <a:pt x="11973" y="8457"/>
                  <a:pt x="11960" y="8433"/>
                  <a:pt x="11935" y="8457"/>
                </a:cubicBezTo>
                <a:cubicBezTo>
                  <a:pt x="11909" y="8457"/>
                  <a:pt x="11922" y="8480"/>
                  <a:pt x="11909" y="8503"/>
                </a:cubicBezTo>
                <a:cubicBezTo>
                  <a:pt x="11883" y="8503"/>
                  <a:pt x="11883" y="8527"/>
                  <a:pt x="11871" y="8550"/>
                </a:cubicBezTo>
                <a:cubicBezTo>
                  <a:pt x="11871" y="8573"/>
                  <a:pt x="11858" y="8573"/>
                  <a:pt x="11858" y="8597"/>
                </a:cubicBezTo>
                <a:cubicBezTo>
                  <a:pt x="11845" y="8620"/>
                  <a:pt x="11858" y="8667"/>
                  <a:pt x="11858" y="8690"/>
                </a:cubicBezTo>
                <a:cubicBezTo>
                  <a:pt x="11858" y="8737"/>
                  <a:pt x="11845" y="8737"/>
                  <a:pt x="11832" y="8783"/>
                </a:cubicBezTo>
                <a:cubicBezTo>
                  <a:pt x="11819" y="8807"/>
                  <a:pt x="11819" y="8783"/>
                  <a:pt x="11807" y="8807"/>
                </a:cubicBezTo>
                <a:cubicBezTo>
                  <a:pt x="11794" y="8830"/>
                  <a:pt x="11794" y="8830"/>
                  <a:pt x="11794" y="8877"/>
                </a:cubicBezTo>
                <a:cubicBezTo>
                  <a:pt x="11794" y="8900"/>
                  <a:pt x="11794" y="8924"/>
                  <a:pt x="11781" y="8947"/>
                </a:cubicBezTo>
                <a:cubicBezTo>
                  <a:pt x="11781" y="8994"/>
                  <a:pt x="11781" y="8994"/>
                  <a:pt x="11756" y="9040"/>
                </a:cubicBezTo>
                <a:cubicBezTo>
                  <a:pt x="11743" y="9064"/>
                  <a:pt x="11743" y="9064"/>
                  <a:pt x="11743" y="9087"/>
                </a:cubicBezTo>
                <a:cubicBezTo>
                  <a:pt x="11743" y="9134"/>
                  <a:pt x="11730" y="9134"/>
                  <a:pt x="11743" y="9204"/>
                </a:cubicBezTo>
                <a:cubicBezTo>
                  <a:pt x="11743" y="9274"/>
                  <a:pt x="11756" y="9250"/>
                  <a:pt x="11781" y="9321"/>
                </a:cubicBezTo>
                <a:cubicBezTo>
                  <a:pt x="11807" y="9367"/>
                  <a:pt x="11819" y="9344"/>
                  <a:pt x="11807" y="9391"/>
                </a:cubicBezTo>
                <a:cubicBezTo>
                  <a:pt x="11794" y="9414"/>
                  <a:pt x="11807" y="9391"/>
                  <a:pt x="11768" y="9391"/>
                </a:cubicBezTo>
                <a:cubicBezTo>
                  <a:pt x="11743" y="9391"/>
                  <a:pt x="11730" y="9391"/>
                  <a:pt x="11704" y="9437"/>
                </a:cubicBezTo>
                <a:cubicBezTo>
                  <a:pt x="11679" y="9484"/>
                  <a:pt x="11679" y="9507"/>
                  <a:pt x="11666" y="9507"/>
                </a:cubicBezTo>
                <a:cubicBezTo>
                  <a:pt x="11653" y="9531"/>
                  <a:pt x="11666" y="9484"/>
                  <a:pt x="11653" y="9461"/>
                </a:cubicBezTo>
                <a:cubicBezTo>
                  <a:pt x="11653" y="9437"/>
                  <a:pt x="11602" y="9437"/>
                  <a:pt x="11564" y="9414"/>
                </a:cubicBezTo>
                <a:cubicBezTo>
                  <a:pt x="11525" y="9391"/>
                  <a:pt x="11512" y="9391"/>
                  <a:pt x="11500" y="9391"/>
                </a:cubicBezTo>
                <a:cubicBezTo>
                  <a:pt x="11500" y="9391"/>
                  <a:pt x="11487" y="9391"/>
                  <a:pt x="11448" y="9414"/>
                </a:cubicBezTo>
                <a:cubicBezTo>
                  <a:pt x="11410" y="9461"/>
                  <a:pt x="11410" y="9484"/>
                  <a:pt x="11410" y="9531"/>
                </a:cubicBezTo>
                <a:cubicBezTo>
                  <a:pt x="11423" y="9577"/>
                  <a:pt x="11448" y="9601"/>
                  <a:pt x="11436" y="9718"/>
                </a:cubicBezTo>
                <a:cubicBezTo>
                  <a:pt x="11436" y="9834"/>
                  <a:pt x="11474" y="9764"/>
                  <a:pt x="11487" y="9858"/>
                </a:cubicBezTo>
                <a:cubicBezTo>
                  <a:pt x="11512" y="9928"/>
                  <a:pt x="11487" y="9904"/>
                  <a:pt x="11487" y="9928"/>
                </a:cubicBezTo>
                <a:cubicBezTo>
                  <a:pt x="11474" y="9928"/>
                  <a:pt x="11461" y="9998"/>
                  <a:pt x="11448" y="10044"/>
                </a:cubicBezTo>
                <a:cubicBezTo>
                  <a:pt x="11448" y="10114"/>
                  <a:pt x="11448" y="10114"/>
                  <a:pt x="11448" y="10114"/>
                </a:cubicBezTo>
                <a:cubicBezTo>
                  <a:pt x="11436" y="10114"/>
                  <a:pt x="11423" y="10138"/>
                  <a:pt x="11410" y="10068"/>
                </a:cubicBezTo>
                <a:cubicBezTo>
                  <a:pt x="11384" y="10021"/>
                  <a:pt x="11372" y="10068"/>
                  <a:pt x="11372" y="10044"/>
                </a:cubicBezTo>
                <a:cubicBezTo>
                  <a:pt x="11372" y="10021"/>
                  <a:pt x="11346" y="9974"/>
                  <a:pt x="11346" y="9904"/>
                </a:cubicBezTo>
                <a:cubicBezTo>
                  <a:pt x="11359" y="9834"/>
                  <a:pt x="11372" y="9834"/>
                  <a:pt x="11346" y="9811"/>
                </a:cubicBezTo>
                <a:cubicBezTo>
                  <a:pt x="11308" y="9764"/>
                  <a:pt x="11320" y="9764"/>
                  <a:pt x="11308" y="9694"/>
                </a:cubicBezTo>
                <a:cubicBezTo>
                  <a:pt x="11295" y="9624"/>
                  <a:pt x="11282" y="9601"/>
                  <a:pt x="11256" y="9554"/>
                </a:cubicBezTo>
                <a:cubicBezTo>
                  <a:pt x="11231" y="9484"/>
                  <a:pt x="11231" y="9507"/>
                  <a:pt x="11244" y="9437"/>
                </a:cubicBezTo>
                <a:cubicBezTo>
                  <a:pt x="11244" y="9367"/>
                  <a:pt x="11256" y="9297"/>
                  <a:pt x="11231" y="9250"/>
                </a:cubicBezTo>
                <a:cubicBezTo>
                  <a:pt x="11218" y="9204"/>
                  <a:pt x="11141" y="9087"/>
                  <a:pt x="11090" y="9017"/>
                </a:cubicBezTo>
                <a:cubicBezTo>
                  <a:pt x="11026" y="8970"/>
                  <a:pt x="11013" y="9017"/>
                  <a:pt x="10988" y="8924"/>
                </a:cubicBezTo>
                <a:cubicBezTo>
                  <a:pt x="10962" y="8830"/>
                  <a:pt x="10949" y="8737"/>
                  <a:pt x="10911" y="8667"/>
                </a:cubicBezTo>
                <a:cubicBezTo>
                  <a:pt x="10860" y="8620"/>
                  <a:pt x="10885" y="8597"/>
                  <a:pt x="10847" y="8643"/>
                </a:cubicBezTo>
                <a:cubicBezTo>
                  <a:pt x="10796" y="8667"/>
                  <a:pt x="10796" y="8667"/>
                  <a:pt x="10809" y="8690"/>
                </a:cubicBezTo>
                <a:cubicBezTo>
                  <a:pt x="10809" y="8713"/>
                  <a:pt x="10821" y="8760"/>
                  <a:pt x="10809" y="8807"/>
                </a:cubicBezTo>
                <a:cubicBezTo>
                  <a:pt x="10809" y="8877"/>
                  <a:pt x="10796" y="8854"/>
                  <a:pt x="10834" y="8900"/>
                </a:cubicBezTo>
                <a:cubicBezTo>
                  <a:pt x="10885" y="8947"/>
                  <a:pt x="10860" y="8947"/>
                  <a:pt x="10885" y="9017"/>
                </a:cubicBezTo>
                <a:cubicBezTo>
                  <a:pt x="10911" y="9110"/>
                  <a:pt x="10911" y="9134"/>
                  <a:pt x="10924" y="9157"/>
                </a:cubicBezTo>
                <a:cubicBezTo>
                  <a:pt x="10949" y="9204"/>
                  <a:pt x="10949" y="9227"/>
                  <a:pt x="11001" y="9250"/>
                </a:cubicBezTo>
                <a:cubicBezTo>
                  <a:pt x="11039" y="9274"/>
                  <a:pt x="11039" y="9250"/>
                  <a:pt x="11039" y="9274"/>
                </a:cubicBezTo>
                <a:cubicBezTo>
                  <a:pt x="11052" y="9274"/>
                  <a:pt x="11013" y="9297"/>
                  <a:pt x="11026" y="9297"/>
                </a:cubicBezTo>
                <a:cubicBezTo>
                  <a:pt x="11026" y="9297"/>
                  <a:pt x="11039" y="9344"/>
                  <a:pt x="11077" y="9367"/>
                </a:cubicBezTo>
                <a:cubicBezTo>
                  <a:pt x="11116" y="9414"/>
                  <a:pt x="11154" y="9461"/>
                  <a:pt x="11154" y="9484"/>
                </a:cubicBezTo>
                <a:cubicBezTo>
                  <a:pt x="11167" y="9531"/>
                  <a:pt x="11205" y="9647"/>
                  <a:pt x="11154" y="9554"/>
                </a:cubicBezTo>
                <a:cubicBezTo>
                  <a:pt x="11103" y="9461"/>
                  <a:pt x="11103" y="9507"/>
                  <a:pt x="11090" y="9577"/>
                </a:cubicBezTo>
                <a:cubicBezTo>
                  <a:pt x="11077" y="9624"/>
                  <a:pt x="11103" y="9671"/>
                  <a:pt x="11103" y="9718"/>
                </a:cubicBezTo>
                <a:cubicBezTo>
                  <a:pt x="11103" y="9764"/>
                  <a:pt x="11077" y="9764"/>
                  <a:pt x="11065" y="9788"/>
                </a:cubicBezTo>
                <a:cubicBezTo>
                  <a:pt x="11052" y="9834"/>
                  <a:pt x="11039" y="9881"/>
                  <a:pt x="11026" y="9904"/>
                </a:cubicBezTo>
                <a:cubicBezTo>
                  <a:pt x="11013" y="9928"/>
                  <a:pt x="11013" y="9881"/>
                  <a:pt x="11001" y="9881"/>
                </a:cubicBezTo>
                <a:cubicBezTo>
                  <a:pt x="10988" y="9881"/>
                  <a:pt x="10988" y="9904"/>
                  <a:pt x="10975" y="9928"/>
                </a:cubicBezTo>
                <a:cubicBezTo>
                  <a:pt x="10962" y="9974"/>
                  <a:pt x="10975" y="9998"/>
                  <a:pt x="10988" y="10044"/>
                </a:cubicBezTo>
                <a:cubicBezTo>
                  <a:pt x="10988" y="10114"/>
                  <a:pt x="11001" y="10114"/>
                  <a:pt x="10962" y="10114"/>
                </a:cubicBezTo>
                <a:cubicBezTo>
                  <a:pt x="10924" y="10114"/>
                  <a:pt x="10937" y="10044"/>
                  <a:pt x="10911" y="10021"/>
                </a:cubicBezTo>
                <a:cubicBezTo>
                  <a:pt x="10873" y="9974"/>
                  <a:pt x="10860" y="9998"/>
                  <a:pt x="10834" y="9951"/>
                </a:cubicBezTo>
                <a:cubicBezTo>
                  <a:pt x="10809" y="9928"/>
                  <a:pt x="10834" y="9928"/>
                  <a:pt x="10911" y="9904"/>
                </a:cubicBezTo>
                <a:cubicBezTo>
                  <a:pt x="10975" y="9904"/>
                  <a:pt x="10975" y="9881"/>
                  <a:pt x="11001" y="9858"/>
                </a:cubicBezTo>
                <a:cubicBezTo>
                  <a:pt x="11013" y="9834"/>
                  <a:pt x="11013" y="9811"/>
                  <a:pt x="11039" y="9764"/>
                </a:cubicBezTo>
                <a:cubicBezTo>
                  <a:pt x="11052" y="9694"/>
                  <a:pt x="11039" y="9694"/>
                  <a:pt x="11013" y="9624"/>
                </a:cubicBezTo>
                <a:cubicBezTo>
                  <a:pt x="11001" y="9554"/>
                  <a:pt x="10975" y="9507"/>
                  <a:pt x="10962" y="9507"/>
                </a:cubicBezTo>
                <a:cubicBezTo>
                  <a:pt x="10962" y="9484"/>
                  <a:pt x="10937" y="9437"/>
                  <a:pt x="10911" y="9414"/>
                </a:cubicBezTo>
                <a:cubicBezTo>
                  <a:pt x="10898" y="9367"/>
                  <a:pt x="10873" y="9367"/>
                  <a:pt x="10847" y="9344"/>
                </a:cubicBezTo>
                <a:cubicBezTo>
                  <a:pt x="10809" y="9344"/>
                  <a:pt x="10821" y="9274"/>
                  <a:pt x="10796" y="9274"/>
                </a:cubicBezTo>
                <a:cubicBezTo>
                  <a:pt x="10783" y="9250"/>
                  <a:pt x="10757" y="9204"/>
                  <a:pt x="10719" y="9134"/>
                </a:cubicBezTo>
                <a:cubicBezTo>
                  <a:pt x="10681" y="9064"/>
                  <a:pt x="10693" y="8994"/>
                  <a:pt x="10681" y="8947"/>
                </a:cubicBezTo>
                <a:cubicBezTo>
                  <a:pt x="10655" y="8877"/>
                  <a:pt x="10642" y="8830"/>
                  <a:pt x="10591" y="8830"/>
                </a:cubicBezTo>
                <a:cubicBezTo>
                  <a:pt x="10553" y="8830"/>
                  <a:pt x="10527" y="8877"/>
                  <a:pt x="10476" y="8970"/>
                </a:cubicBezTo>
                <a:cubicBezTo>
                  <a:pt x="10438" y="9040"/>
                  <a:pt x="10450" y="9064"/>
                  <a:pt x="10399" y="9017"/>
                </a:cubicBezTo>
                <a:cubicBezTo>
                  <a:pt x="10348" y="8947"/>
                  <a:pt x="10335" y="8970"/>
                  <a:pt x="10297" y="9017"/>
                </a:cubicBezTo>
                <a:cubicBezTo>
                  <a:pt x="10258" y="9064"/>
                  <a:pt x="10258" y="9134"/>
                  <a:pt x="10258" y="9227"/>
                </a:cubicBezTo>
                <a:cubicBezTo>
                  <a:pt x="10258" y="9344"/>
                  <a:pt x="10207" y="9297"/>
                  <a:pt x="10182" y="9321"/>
                </a:cubicBezTo>
                <a:cubicBezTo>
                  <a:pt x="10143" y="9344"/>
                  <a:pt x="10118" y="9437"/>
                  <a:pt x="10066" y="9601"/>
                </a:cubicBezTo>
                <a:cubicBezTo>
                  <a:pt x="10015" y="9788"/>
                  <a:pt x="10066" y="9694"/>
                  <a:pt x="10054" y="9741"/>
                </a:cubicBezTo>
                <a:cubicBezTo>
                  <a:pt x="10054" y="9811"/>
                  <a:pt x="10066" y="9858"/>
                  <a:pt x="10015" y="9928"/>
                </a:cubicBezTo>
                <a:cubicBezTo>
                  <a:pt x="9964" y="10021"/>
                  <a:pt x="9990" y="9928"/>
                  <a:pt x="9964" y="9998"/>
                </a:cubicBezTo>
                <a:cubicBezTo>
                  <a:pt x="9938" y="10044"/>
                  <a:pt x="9887" y="10114"/>
                  <a:pt x="9823" y="10091"/>
                </a:cubicBezTo>
                <a:cubicBezTo>
                  <a:pt x="9759" y="10068"/>
                  <a:pt x="9785" y="10114"/>
                  <a:pt x="9734" y="10138"/>
                </a:cubicBezTo>
                <a:cubicBezTo>
                  <a:pt x="9695" y="10161"/>
                  <a:pt x="9670" y="10185"/>
                  <a:pt x="9683" y="10091"/>
                </a:cubicBezTo>
                <a:cubicBezTo>
                  <a:pt x="9695" y="10021"/>
                  <a:pt x="9683" y="10021"/>
                  <a:pt x="9606" y="10021"/>
                </a:cubicBezTo>
                <a:cubicBezTo>
                  <a:pt x="9529" y="10044"/>
                  <a:pt x="9491" y="10068"/>
                  <a:pt x="9503" y="10044"/>
                </a:cubicBezTo>
                <a:cubicBezTo>
                  <a:pt x="9516" y="10021"/>
                  <a:pt x="9516" y="9998"/>
                  <a:pt x="9529" y="9904"/>
                </a:cubicBezTo>
                <a:cubicBezTo>
                  <a:pt x="9529" y="9834"/>
                  <a:pt x="9542" y="9811"/>
                  <a:pt x="9529" y="9811"/>
                </a:cubicBezTo>
                <a:cubicBezTo>
                  <a:pt x="9516" y="9811"/>
                  <a:pt x="9491" y="9811"/>
                  <a:pt x="9516" y="9671"/>
                </a:cubicBezTo>
                <a:cubicBezTo>
                  <a:pt x="9529" y="9507"/>
                  <a:pt x="9542" y="9484"/>
                  <a:pt x="9529" y="9414"/>
                </a:cubicBezTo>
                <a:cubicBezTo>
                  <a:pt x="9516" y="9321"/>
                  <a:pt x="9529" y="9204"/>
                  <a:pt x="9529" y="9157"/>
                </a:cubicBezTo>
                <a:cubicBezTo>
                  <a:pt x="9516" y="9110"/>
                  <a:pt x="9542" y="9064"/>
                  <a:pt x="9529" y="9017"/>
                </a:cubicBezTo>
                <a:cubicBezTo>
                  <a:pt x="9516" y="8994"/>
                  <a:pt x="9503" y="8970"/>
                  <a:pt x="9516" y="8970"/>
                </a:cubicBezTo>
                <a:cubicBezTo>
                  <a:pt x="9516" y="8970"/>
                  <a:pt x="9567" y="8970"/>
                  <a:pt x="9619" y="8994"/>
                </a:cubicBezTo>
                <a:cubicBezTo>
                  <a:pt x="9683" y="8994"/>
                  <a:pt x="9734" y="8970"/>
                  <a:pt x="9772" y="8970"/>
                </a:cubicBezTo>
                <a:cubicBezTo>
                  <a:pt x="9798" y="8970"/>
                  <a:pt x="9874" y="9017"/>
                  <a:pt x="9938" y="9017"/>
                </a:cubicBezTo>
                <a:cubicBezTo>
                  <a:pt x="10015" y="9040"/>
                  <a:pt x="10015" y="9017"/>
                  <a:pt x="10002" y="8830"/>
                </a:cubicBezTo>
                <a:cubicBezTo>
                  <a:pt x="9990" y="8643"/>
                  <a:pt x="10002" y="8550"/>
                  <a:pt x="9990" y="8503"/>
                </a:cubicBezTo>
                <a:cubicBezTo>
                  <a:pt x="9964" y="8480"/>
                  <a:pt x="9938" y="8480"/>
                  <a:pt x="9926" y="8433"/>
                </a:cubicBezTo>
                <a:cubicBezTo>
                  <a:pt x="9900" y="8386"/>
                  <a:pt x="9913" y="8293"/>
                  <a:pt x="9862" y="8270"/>
                </a:cubicBezTo>
                <a:cubicBezTo>
                  <a:pt x="9810" y="8246"/>
                  <a:pt x="9759" y="8270"/>
                  <a:pt x="9785" y="8246"/>
                </a:cubicBezTo>
                <a:cubicBezTo>
                  <a:pt x="9810" y="8223"/>
                  <a:pt x="9823" y="8223"/>
                  <a:pt x="9798" y="8176"/>
                </a:cubicBezTo>
                <a:cubicBezTo>
                  <a:pt x="9772" y="8153"/>
                  <a:pt x="9759" y="8106"/>
                  <a:pt x="9785" y="8106"/>
                </a:cubicBezTo>
                <a:cubicBezTo>
                  <a:pt x="9810" y="8106"/>
                  <a:pt x="9862" y="8106"/>
                  <a:pt x="9862" y="8106"/>
                </a:cubicBezTo>
                <a:cubicBezTo>
                  <a:pt x="9862" y="8106"/>
                  <a:pt x="9874" y="8153"/>
                  <a:pt x="9900" y="8130"/>
                </a:cubicBezTo>
                <a:cubicBezTo>
                  <a:pt x="9938" y="8106"/>
                  <a:pt x="9977" y="8083"/>
                  <a:pt x="9964" y="8036"/>
                </a:cubicBezTo>
                <a:cubicBezTo>
                  <a:pt x="9951" y="7990"/>
                  <a:pt x="9938" y="7943"/>
                  <a:pt x="9938" y="7943"/>
                </a:cubicBezTo>
                <a:cubicBezTo>
                  <a:pt x="9951" y="7943"/>
                  <a:pt x="9964" y="8013"/>
                  <a:pt x="10028" y="8013"/>
                </a:cubicBezTo>
                <a:cubicBezTo>
                  <a:pt x="10092" y="8013"/>
                  <a:pt x="10092" y="7990"/>
                  <a:pt x="10079" y="7943"/>
                </a:cubicBezTo>
                <a:cubicBezTo>
                  <a:pt x="10079" y="7896"/>
                  <a:pt x="10130" y="7896"/>
                  <a:pt x="10156" y="7849"/>
                </a:cubicBezTo>
                <a:cubicBezTo>
                  <a:pt x="10194" y="7803"/>
                  <a:pt x="10143" y="7756"/>
                  <a:pt x="10156" y="7733"/>
                </a:cubicBezTo>
                <a:cubicBezTo>
                  <a:pt x="10169" y="7686"/>
                  <a:pt x="10207" y="7663"/>
                  <a:pt x="10271" y="7639"/>
                </a:cubicBezTo>
                <a:cubicBezTo>
                  <a:pt x="10335" y="7639"/>
                  <a:pt x="10322" y="7616"/>
                  <a:pt x="10322" y="7616"/>
                </a:cubicBezTo>
                <a:cubicBezTo>
                  <a:pt x="10310" y="7593"/>
                  <a:pt x="10322" y="7522"/>
                  <a:pt x="10322" y="7452"/>
                </a:cubicBezTo>
                <a:cubicBezTo>
                  <a:pt x="10335" y="7359"/>
                  <a:pt x="10322" y="7336"/>
                  <a:pt x="10361" y="7312"/>
                </a:cubicBezTo>
                <a:cubicBezTo>
                  <a:pt x="10386" y="7266"/>
                  <a:pt x="10374" y="7289"/>
                  <a:pt x="10450" y="7266"/>
                </a:cubicBezTo>
                <a:cubicBezTo>
                  <a:pt x="10527" y="7266"/>
                  <a:pt x="10476" y="7219"/>
                  <a:pt x="10489" y="7219"/>
                </a:cubicBezTo>
                <a:cubicBezTo>
                  <a:pt x="10501" y="7219"/>
                  <a:pt x="10591" y="7172"/>
                  <a:pt x="10604" y="7172"/>
                </a:cubicBezTo>
                <a:cubicBezTo>
                  <a:pt x="10617" y="7149"/>
                  <a:pt x="10617" y="7149"/>
                  <a:pt x="10604" y="7102"/>
                </a:cubicBezTo>
                <a:cubicBezTo>
                  <a:pt x="10591" y="7032"/>
                  <a:pt x="10565" y="7009"/>
                  <a:pt x="10553" y="6752"/>
                </a:cubicBezTo>
                <a:cubicBezTo>
                  <a:pt x="10540" y="6495"/>
                  <a:pt x="10540" y="6495"/>
                  <a:pt x="10629" y="6448"/>
                </a:cubicBezTo>
                <a:cubicBezTo>
                  <a:pt x="10719" y="6402"/>
                  <a:pt x="10693" y="6402"/>
                  <a:pt x="10693" y="6542"/>
                </a:cubicBezTo>
                <a:cubicBezTo>
                  <a:pt x="10681" y="6705"/>
                  <a:pt x="10642" y="6705"/>
                  <a:pt x="10642" y="6799"/>
                </a:cubicBezTo>
                <a:cubicBezTo>
                  <a:pt x="10629" y="6915"/>
                  <a:pt x="10642" y="6985"/>
                  <a:pt x="10668" y="7079"/>
                </a:cubicBezTo>
                <a:cubicBezTo>
                  <a:pt x="10706" y="7196"/>
                  <a:pt x="10706" y="7149"/>
                  <a:pt x="10783" y="7149"/>
                </a:cubicBezTo>
                <a:cubicBezTo>
                  <a:pt x="10860" y="7149"/>
                  <a:pt x="10847" y="7172"/>
                  <a:pt x="10898" y="7219"/>
                </a:cubicBezTo>
                <a:cubicBezTo>
                  <a:pt x="10949" y="7242"/>
                  <a:pt x="10937" y="7149"/>
                  <a:pt x="10988" y="7126"/>
                </a:cubicBezTo>
                <a:cubicBezTo>
                  <a:pt x="11039" y="7079"/>
                  <a:pt x="11026" y="7149"/>
                  <a:pt x="11141" y="7102"/>
                </a:cubicBezTo>
                <a:cubicBezTo>
                  <a:pt x="11192" y="7102"/>
                  <a:pt x="11205" y="7102"/>
                  <a:pt x="11205" y="7102"/>
                </a:cubicBezTo>
                <a:cubicBezTo>
                  <a:pt x="11205" y="7102"/>
                  <a:pt x="11192" y="7102"/>
                  <a:pt x="11205" y="7079"/>
                </a:cubicBezTo>
                <a:cubicBezTo>
                  <a:pt x="11231" y="7055"/>
                  <a:pt x="11244" y="7009"/>
                  <a:pt x="11282" y="6985"/>
                </a:cubicBezTo>
                <a:cubicBezTo>
                  <a:pt x="11320" y="6985"/>
                  <a:pt x="11346" y="7009"/>
                  <a:pt x="11346" y="6892"/>
                </a:cubicBezTo>
                <a:cubicBezTo>
                  <a:pt x="11346" y="6775"/>
                  <a:pt x="11320" y="6799"/>
                  <a:pt x="11333" y="6705"/>
                </a:cubicBezTo>
                <a:cubicBezTo>
                  <a:pt x="11333" y="6635"/>
                  <a:pt x="11333" y="6658"/>
                  <a:pt x="11346" y="6588"/>
                </a:cubicBezTo>
                <a:cubicBezTo>
                  <a:pt x="11346" y="6542"/>
                  <a:pt x="11333" y="6518"/>
                  <a:pt x="11384" y="6495"/>
                </a:cubicBezTo>
                <a:cubicBezTo>
                  <a:pt x="11436" y="6472"/>
                  <a:pt x="11397" y="6588"/>
                  <a:pt x="11461" y="6612"/>
                </a:cubicBezTo>
                <a:cubicBezTo>
                  <a:pt x="11525" y="6635"/>
                  <a:pt x="11512" y="6635"/>
                  <a:pt x="11525" y="6565"/>
                </a:cubicBezTo>
                <a:cubicBezTo>
                  <a:pt x="11538" y="6472"/>
                  <a:pt x="11564" y="6355"/>
                  <a:pt x="11538" y="6355"/>
                </a:cubicBezTo>
                <a:cubicBezTo>
                  <a:pt x="11512" y="6378"/>
                  <a:pt x="11500" y="6355"/>
                  <a:pt x="11474" y="6285"/>
                </a:cubicBezTo>
                <a:cubicBezTo>
                  <a:pt x="11448" y="6191"/>
                  <a:pt x="11423" y="6191"/>
                  <a:pt x="11448" y="6191"/>
                </a:cubicBezTo>
                <a:cubicBezTo>
                  <a:pt x="11461" y="6191"/>
                  <a:pt x="11525" y="6145"/>
                  <a:pt x="11628" y="6168"/>
                </a:cubicBezTo>
                <a:cubicBezTo>
                  <a:pt x="11717" y="6168"/>
                  <a:pt x="11743" y="6168"/>
                  <a:pt x="11743" y="6168"/>
                </a:cubicBezTo>
                <a:cubicBezTo>
                  <a:pt x="11756" y="6145"/>
                  <a:pt x="11730" y="6121"/>
                  <a:pt x="11756" y="6098"/>
                </a:cubicBezTo>
                <a:cubicBezTo>
                  <a:pt x="11794" y="6051"/>
                  <a:pt x="11896" y="6098"/>
                  <a:pt x="11883" y="6075"/>
                </a:cubicBezTo>
                <a:cubicBezTo>
                  <a:pt x="11858" y="6051"/>
                  <a:pt x="11768" y="6005"/>
                  <a:pt x="11717" y="6005"/>
                </a:cubicBezTo>
                <a:cubicBezTo>
                  <a:pt x="11653" y="6028"/>
                  <a:pt x="11500" y="6075"/>
                  <a:pt x="11474" y="6051"/>
                </a:cubicBezTo>
                <a:cubicBezTo>
                  <a:pt x="11461" y="6051"/>
                  <a:pt x="11410" y="6028"/>
                  <a:pt x="11410" y="6005"/>
                </a:cubicBezTo>
                <a:cubicBezTo>
                  <a:pt x="11397" y="5981"/>
                  <a:pt x="11359" y="5981"/>
                  <a:pt x="11359" y="5865"/>
                </a:cubicBezTo>
                <a:cubicBezTo>
                  <a:pt x="11359" y="5771"/>
                  <a:pt x="11384" y="5748"/>
                  <a:pt x="11346" y="5654"/>
                </a:cubicBezTo>
                <a:cubicBezTo>
                  <a:pt x="11320" y="5538"/>
                  <a:pt x="11410" y="5468"/>
                  <a:pt x="11474" y="5374"/>
                </a:cubicBezTo>
                <a:cubicBezTo>
                  <a:pt x="11525" y="5257"/>
                  <a:pt x="11512" y="5187"/>
                  <a:pt x="11551" y="5187"/>
                </a:cubicBezTo>
                <a:cubicBezTo>
                  <a:pt x="11589" y="5164"/>
                  <a:pt x="11602" y="5141"/>
                  <a:pt x="11589" y="5094"/>
                </a:cubicBezTo>
                <a:cubicBezTo>
                  <a:pt x="11564" y="5071"/>
                  <a:pt x="11500" y="4954"/>
                  <a:pt x="11474" y="4954"/>
                </a:cubicBezTo>
                <a:cubicBezTo>
                  <a:pt x="11436" y="4930"/>
                  <a:pt x="11384" y="4860"/>
                  <a:pt x="11346" y="5024"/>
                </a:cubicBezTo>
                <a:cubicBezTo>
                  <a:pt x="11295" y="5187"/>
                  <a:pt x="11346" y="5187"/>
                  <a:pt x="11359" y="5281"/>
                </a:cubicBezTo>
                <a:cubicBezTo>
                  <a:pt x="11359" y="5351"/>
                  <a:pt x="11282" y="5421"/>
                  <a:pt x="11231" y="5491"/>
                </a:cubicBezTo>
                <a:cubicBezTo>
                  <a:pt x="11167" y="5561"/>
                  <a:pt x="11154" y="5538"/>
                  <a:pt x="11128" y="5724"/>
                </a:cubicBezTo>
                <a:cubicBezTo>
                  <a:pt x="11116" y="5911"/>
                  <a:pt x="11103" y="5935"/>
                  <a:pt x="11167" y="6005"/>
                </a:cubicBezTo>
                <a:cubicBezTo>
                  <a:pt x="11231" y="6051"/>
                  <a:pt x="11244" y="6098"/>
                  <a:pt x="11205" y="6145"/>
                </a:cubicBezTo>
                <a:cubicBezTo>
                  <a:pt x="11180" y="6215"/>
                  <a:pt x="11116" y="6191"/>
                  <a:pt x="11077" y="6332"/>
                </a:cubicBezTo>
                <a:cubicBezTo>
                  <a:pt x="11039" y="6472"/>
                  <a:pt x="11052" y="6542"/>
                  <a:pt x="11039" y="6588"/>
                </a:cubicBezTo>
                <a:cubicBezTo>
                  <a:pt x="11026" y="6658"/>
                  <a:pt x="10975" y="6682"/>
                  <a:pt x="10962" y="6729"/>
                </a:cubicBezTo>
                <a:cubicBezTo>
                  <a:pt x="10949" y="6799"/>
                  <a:pt x="10949" y="6915"/>
                  <a:pt x="10885" y="6892"/>
                </a:cubicBezTo>
                <a:cubicBezTo>
                  <a:pt x="10834" y="6869"/>
                  <a:pt x="10860" y="6729"/>
                  <a:pt x="10834" y="6658"/>
                </a:cubicBezTo>
                <a:cubicBezTo>
                  <a:pt x="10809" y="6588"/>
                  <a:pt x="10783" y="6518"/>
                  <a:pt x="10757" y="6425"/>
                </a:cubicBezTo>
                <a:cubicBezTo>
                  <a:pt x="10719" y="6332"/>
                  <a:pt x="10745" y="6238"/>
                  <a:pt x="10719" y="6191"/>
                </a:cubicBezTo>
                <a:cubicBezTo>
                  <a:pt x="10693" y="6145"/>
                  <a:pt x="10681" y="6051"/>
                  <a:pt x="10681" y="6051"/>
                </a:cubicBezTo>
                <a:cubicBezTo>
                  <a:pt x="10681" y="6051"/>
                  <a:pt x="10681" y="6051"/>
                  <a:pt x="10668" y="6098"/>
                </a:cubicBezTo>
                <a:cubicBezTo>
                  <a:pt x="10668" y="6145"/>
                  <a:pt x="10668" y="6168"/>
                  <a:pt x="10604" y="6308"/>
                </a:cubicBezTo>
                <a:cubicBezTo>
                  <a:pt x="10553" y="6448"/>
                  <a:pt x="10463" y="6448"/>
                  <a:pt x="10412" y="6425"/>
                </a:cubicBezTo>
                <a:cubicBezTo>
                  <a:pt x="10374" y="6378"/>
                  <a:pt x="10374" y="6308"/>
                  <a:pt x="10374" y="6215"/>
                </a:cubicBezTo>
                <a:cubicBezTo>
                  <a:pt x="10374" y="6121"/>
                  <a:pt x="10374" y="5981"/>
                  <a:pt x="10374" y="5818"/>
                </a:cubicBezTo>
                <a:cubicBezTo>
                  <a:pt x="10386" y="5678"/>
                  <a:pt x="10412" y="5678"/>
                  <a:pt x="10501" y="5584"/>
                </a:cubicBezTo>
                <a:cubicBezTo>
                  <a:pt x="10591" y="5491"/>
                  <a:pt x="10604" y="5491"/>
                  <a:pt x="10617" y="5421"/>
                </a:cubicBezTo>
                <a:cubicBezTo>
                  <a:pt x="10642" y="5351"/>
                  <a:pt x="10706" y="5257"/>
                  <a:pt x="10745" y="5211"/>
                </a:cubicBezTo>
                <a:cubicBezTo>
                  <a:pt x="10783" y="5141"/>
                  <a:pt x="10847" y="4930"/>
                  <a:pt x="10885" y="4767"/>
                </a:cubicBezTo>
                <a:cubicBezTo>
                  <a:pt x="10924" y="4604"/>
                  <a:pt x="10988" y="4510"/>
                  <a:pt x="11052" y="4323"/>
                </a:cubicBezTo>
                <a:cubicBezTo>
                  <a:pt x="11116" y="4160"/>
                  <a:pt x="11231" y="3996"/>
                  <a:pt x="11372" y="3903"/>
                </a:cubicBezTo>
                <a:cubicBezTo>
                  <a:pt x="11512" y="3786"/>
                  <a:pt x="11487" y="3763"/>
                  <a:pt x="11525" y="3693"/>
                </a:cubicBezTo>
                <a:cubicBezTo>
                  <a:pt x="11551" y="3599"/>
                  <a:pt x="11564" y="3646"/>
                  <a:pt x="11628" y="3623"/>
                </a:cubicBezTo>
                <a:cubicBezTo>
                  <a:pt x="11679" y="3599"/>
                  <a:pt x="11666" y="3623"/>
                  <a:pt x="11615" y="3740"/>
                </a:cubicBezTo>
                <a:cubicBezTo>
                  <a:pt x="11564" y="3833"/>
                  <a:pt x="11538" y="3950"/>
                  <a:pt x="11576" y="3856"/>
                </a:cubicBezTo>
                <a:cubicBezTo>
                  <a:pt x="11628" y="3786"/>
                  <a:pt x="11666" y="3693"/>
                  <a:pt x="11743" y="3693"/>
                </a:cubicBezTo>
                <a:cubicBezTo>
                  <a:pt x="11807" y="3693"/>
                  <a:pt x="11781" y="3693"/>
                  <a:pt x="11858" y="3740"/>
                </a:cubicBezTo>
                <a:cubicBezTo>
                  <a:pt x="11922" y="3810"/>
                  <a:pt x="11935" y="3810"/>
                  <a:pt x="11896" y="3856"/>
                </a:cubicBezTo>
                <a:cubicBezTo>
                  <a:pt x="11858" y="3903"/>
                  <a:pt x="11794" y="3903"/>
                  <a:pt x="11794" y="3903"/>
                </a:cubicBezTo>
                <a:cubicBezTo>
                  <a:pt x="11794" y="3903"/>
                  <a:pt x="11807" y="3996"/>
                  <a:pt x="11883" y="4020"/>
                </a:cubicBezTo>
                <a:cubicBezTo>
                  <a:pt x="11947" y="4020"/>
                  <a:pt x="11986" y="3926"/>
                  <a:pt x="12024" y="3950"/>
                </a:cubicBezTo>
                <a:cubicBezTo>
                  <a:pt x="12063" y="3996"/>
                  <a:pt x="12075" y="4020"/>
                  <a:pt x="12024" y="4020"/>
                </a:cubicBezTo>
                <a:cubicBezTo>
                  <a:pt x="11960" y="4020"/>
                  <a:pt x="11947" y="4090"/>
                  <a:pt x="12024" y="4137"/>
                </a:cubicBezTo>
                <a:cubicBezTo>
                  <a:pt x="12088" y="4183"/>
                  <a:pt x="12101" y="4183"/>
                  <a:pt x="12191" y="4207"/>
                </a:cubicBezTo>
                <a:cubicBezTo>
                  <a:pt x="12293" y="4230"/>
                  <a:pt x="12331" y="4347"/>
                  <a:pt x="12408" y="4417"/>
                </a:cubicBezTo>
                <a:cubicBezTo>
                  <a:pt x="12485" y="4463"/>
                  <a:pt x="12562" y="4417"/>
                  <a:pt x="12536" y="4534"/>
                </a:cubicBezTo>
                <a:cubicBezTo>
                  <a:pt x="12510" y="4674"/>
                  <a:pt x="12562" y="4790"/>
                  <a:pt x="12434" y="4837"/>
                </a:cubicBezTo>
                <a:cubicBezTo>
                  <a:pt x="12306" y="4907"/>
                  <a:pt x="12306" y="4814"/>
                  <a:pt x="12203" y="4767"/>
                </a:cubicBezTo>
                <a:cubicBezTo>
                  <a:pt x="12101" y="4697"/>
                  <a:pt x="12024" y="4650"/>
                  <a:pt x="12024" y="4650"/>
                </a:cubicBezTo>
                <a:cubicBezTo>
                  <a:pt x="12024" y="4650"/>
                  <a:pt x="12050" y="4720"/>
                  <a:pt x="12101" y="4790"/>
                </a:cubicBezTo>
                <a:cubicBezTo>
                  <a:pt x="12139" y="4884"/>
                  <a:pt x="12152" y="4954"/>
                  <a:pt x="12139" y="5117"/>
                </a:cubicBezTo>
                <a:cubicBezTo>
                  <a:pt x="12139" y="5257"/>
                  <a:pt x="12114" y="5304"/>
                  <a:pt x="12203" y="5374"/>
                </a:cubicBezTo>
                <a:cubicBezTo>
                  <a:pt x="12280" y="5444"/>
                  <a:pt x="12267" y="5421"/>
                  <a:pt x="12293" y="5421"/>
                </a:cubicBezTo>
                <a:cubicBezTo>
                  <a:pt x="12331" y="5398"/>
                  <a:pt x="12370" y="5398"/>
                  <a:pt x="12357" y="5374"/>
                </a:cubicBezTo>
                <a:cubicBezTo>
                  <a:pt x="12344" y="5351"/>
                  <a:pt x="12344" y="5304"/>
                  <a:pt x="12306" y="5281"/>
                </a:cubicBezTo>
                <a:cubicBezTo>
                  <a:pt x="12280" y="5257"/>
                  <a:pt x="12280" y="5187"/>
                  <a:pt x="12306" y="5164"/>
                </a:cubicBezTo>
                <a:cubicBezTo>
                  <a:pt x="12331" y="5141"/>
                  <a:pt x="12370" y="5187"/>
                  <a:pt x="12421" y="5187"/>
                </a:cubicBezTo>
                <a:cubicBezTo>
                  <a:pt x="12485" y="5187"/>
                  <a:pt x="12421" y="5141"/>
                  <a:pt x="12459" y="5094"/>
                </a:cubicBezTo>
                <a:cubicBezTo>
                  <a:pt x="12485" y="5024"/>
                  <a:pt x="12485" y="4930"/>
                  <a:pt x="12562" y="4884"/>
                </a:cubicBezTo>
                <a:cubicBezTo>
                  <a:pt x="12626" y="4837"/>
                  <a:pt x="12702" y="4907"/>
                  <a:pt x="12728" y="4860"/>
                </a:cubicBezTo>
                <a:cubicBezTo>
                  <a:pt x="12741" y="4790"/>
                  <a:pt x="12766" y="4720"/>
                  <a:pt x="12728" y="4650"/>
                </a:cubicBezTo>
                <a:cubicBezTo>
                  <a:pt x="12690" y="4557"/>
                  <a:pt x="12651" y="4534"/>
                  <a:pt x="12677" y="4487"/>
                </a:cubicBezTo>
                <a:cubicBezTo>
                  <a:pt x="12702" y="4440"/>
                  <a:pt x="12754" y="4323"/>
                  <a:pt x="12779" y="4393"/>
                </a:cubicBezTo>
                <a:cubicBezTo>
                  <a:pt x="12792" y="4463"/>
                  <a:pt x="12856" y="4534"/>
                  <a:pt x="12779" y="4510"/>
                </a:cubicBezTo>
                <a:cubicBezTo>
                  <a:pt x="12702" y="4510"/>
                  <a:pt x="12754" y="4720"/>
                  <a:pt x="12830" y="4697"/>
                </a:cubicBezTo>
                <a:cubicBezTo>
                  <a:pt x="12894" y="4697"/>
                  <a:pt x="12882" y="4650"/>
                  <a:pt x="12946" y="4604"/>
                </a:cubicBezTo>
                <a:cubicBezTo>
                  <a:pt x="12997" y="4557"/>
                  <a:pt x="13099" y="4393"/>
                  <a:pt x="13176" y="4347"/>
                </a:cubicBezTo>
                <a:cubicBezTo>
                  <a:pt x="13253" y="4300"/>
                  <a:pt x="13265" y="4323"/>
                  <a:pt x="13291" y="4347"/>
                </a:cubicBezTo>
                <a:cubicBezTo>
                  <a:pt x="13329" y="4370"/>
                  <a:pt x="13329" y="4417"/>
                  <a:pt x="13406" y="4370"/>
                </a:cubicBezTo>
                <a:cubicBezTo>
                  <a:pt x="13496" y="4347"/>
                  <a:pt x="13521" y="4323"/>
                  <a:pt x="13598" y="4300"/>
                </a:cubicBezTo>
                <a:cubicBezTo>
                  <a:pt x="13675" y="4277"/>
                  <a:pt x="13585" y="4347"/>
                  <a:pt x="13624" y="4370"/>
                </a:cubicBezTo>
                <a:cubicBezTo>
                  <a:pt x="13662" y="4393"/>
                  <a:pt x="13662" y="4393"/>
                  <a:pt x="13688" y="4370"/>
                </a:cubicBezTo>
                <a:cubicBezTo>
                  <a:pt x="13713" y="4323"/>
                  <a:pt x="13790" y="4277"/>
                  <a:pt x="13752" y="4230"/>
                </a:cubicBezTo>
                <a:cubicBezTo>
                  <a:pt x="13713" y="4183"/>
                  <a:pt x="13688" y="4137"/>
                  <a:pt x="13688" y="4137"/>
                </a:cubicBezTo>
                <a:cubicBezTo>
                  <a:pt x="13688" y="4137"/>
                  <a:pt x="13713" y="4020"/>
                  <a:pt x="13790" y="4043"/>
                </a:cubicBezTo>
                <a:cubicBezTo>
                  <a:pt x="13867" y="4043"/>
                  <a:pt x="13982" y="4160"/>
                  <a:pt x="14046" y="4253"/>
                </a:cubicBezTo>
                <a:cubicBezTo>
                  <a:pt x="14123" y="4347"/>
                  <a:pt x="14212" y="4534"/>
                  <a:pt x="14212" y="4534"/>
                </a:cubicBezTo>
                <a:cubicBezTo>
                  <a:pt x="14212" y="4534"/>
                  <a:pt x="14238" y="4440"/>
                  <a:pt x="14212" y="4277"/>
                </a:cubicBezTo>
                <a:cubicBezTo>
                  <a:pt x="14187" y="4113"/>
                  <a:pt x="14123" y="4160"/>
                  <a:pt x="14123" y="3996"/>
                </a:cubicBezTo>
                <a:cubicBezTo>
                  <a:pt x="14123" y="3833"/>
                  <a:pt x="14059" y="3880"/>
                  <a:pt x="14084" y="3763"/>
                </a:cubicBezTo>
                <a:cubicBezTo>
                  <a:pt x="14097" y="3670"/>
                  <a:pt x="14161" y="3623"/>
                  <a:pt x="14174" y="3483"/>
                </a:cubicBezTo>
                <a:cubicBezTo>
                  <a:pt x="14187" y="3343"/>
                  <a:pt x="14212" y="3226"/>
                  <a:pt x="14264" y="3226"/>
                </a:cubicBezTo>
                <a:cubicBezTo>
                  <a:pt x="14315" y="3226"/>
                  <a:pt x="14430" y="3249"/>
                  <a:pt x="14430" y="3249"/>
                </a:cubicBezTo>
                <a:cubicBezTo>
                  <a:pt x="14430" y="3249"/>
                  <a:pt x="14430" y="3389"/>
                  <a:pt x="14392" y="3576"/>
                </a:cubicBezTo>
                <a:cubicBezTo>
                  <a:pt x="14340" y="3763"/>
                  <a:pt x="14417" y="3786"/>
                  <a:pt x="14404" y="4020"/>
                </a:cubicBezTo>
                <a:cubicBezTo>
                  <a:pt x="14392" y="4253"/>
                  <a:pt x="14392" y="4277"/>
                  <a:pt x="14417" y="4323"/>
                </a:cubicBezTo>
                <a:cubicBezTo>
                  <a:pt x="14443" y="4393"/>
                  <a:pt x="14507" y="4440"/>
                  <a:pt x="14481" y="4557"/>
                </a:cubicBezTo>
                <a:cubicBezTo>
                  <a:pt x="14468" y="4650"/>
                  <a:pt x="14456" y="4720"/>
                  <a:pt x="14379" y="4767"/>
                </a:cubicBezTo>
                <a:cubicBezTo>
                  <a:pt x="14289" y="4837"/>
                  <a:pt x="14200" y="4790"/>
                  <a:pt x="14225" y="4837"/>
                </a:cubicBezTo>
                <a:cubicBezTo>
                  <a:pt x="14264" y="4884"/>
                  <a:pt x="14315" y="4930"/>
                  <a:pt x="14366" y="4930"/>
                </a:cubicBezTo>
                <a:cubicBezTo>
                  <a:pt x="14417" y="4954"/>
                  <a:pt x="14392" y="4930"/>
                  <a:pt x="14430" y="4860"/>
                </a:cubicBezTo>
                <a:cubicBezTo>
                  <a:pt x="14481" y="4814"/>
                  <a:pt x="14571" y="4674"/>
                  <a:pt x="14571" y="4627"/>
                </a:cubicBezTo>
                <a:cubicBezTo>
                  <a:pt x="14571" y="4557"/>
                  <a:pt x="14519" y="4463"/>
                  <a:pt x="14545" y="4417"/>
                </a:cubicBezTo>
                <a:cubicBezTo>
                  <a:pt x="14583" y="4393"/>
                  <a:pt x="14596" y="4323"/>
                  <a:pt x="14647" y="4370"/>
                </a:cubicBezTo>
                <a:cubicBezTo>
                  <a:pt x="14711" y="4417"/>
                  <a:pt x="14763" y="4627"/>
                  <a:pt x="14763" y="4627"/>
                </a:cubicBezTo>
                <a:cubicBezTo>
                  <a:pt x="14763" y="4627"/>
                  <a:pt x="14750" y="4417"/>
                  <a:pt x="14686" y="4300"/>
                </a:cubicBezTo>
                <a:cubicBezTo>
                  <a:pt x="14622" y="4183"/>
                  <a:pt x="14507" y="4300"/>
                  <a:pt x="14507" y="4183"/>
                </a:cubicBezTo>
                <a:cubicBezTo>
                  <a:pt x="14507" y="4090"/>
                  <a:pt x="14545" y="3950"/>
                  <a:pt x="14532" y="3833"/>
                </a:cubicBezTo>
                <a:cubicBezTo>
                  <a:pt x="14532" y="3716"/>
                  <a:pt x="14507" y="3599"/>
                  <a:pt x="14545" y="3506"/>
                </a:cubicBezTo>
                <a:cubicBezTo>
                  <a:pt x="14583" y="3413"/>
                  <a:pt x="14583" y="3343"/>
                  <a:pt x="14583" y="3343"/>
                </a:cubicBezTo>
                <a:cubicBezTo>
                  <a:pt x="14583" y="3343"/>
                  <a:pt x="14609" y="3436"/>
                  <a:pt x="14583" y="3553"/>
                </a:cubicBezTo>
                <a:cubicBezTo>
                  <a:pt x="14571" y="3646"/>
                  <a:pt x="14596" y="3716"/>
                  <a:pt x="14622" y="3716"/>
                </a:cubicBezTo>
                <a:cubicBezTo>
                  <a:pt x="14660" y="3716"/>
                  <a:pt x="14788" y="3740"/>
                  <a:pt x="14711" y="3693"/>
                </a:cubicBezTo>
                <a:cubicBezTo>
                  <a:pt x="14647" y="3646"/>
                  <a:pt x="14622" y="3623"/>
                  <a:pt x="14699" y="3553"/>
                </a:cubicBezTo>
                <a:cubicBezTo>
                  <a:pt x="14763" y="3483"/>
                  <a:pt x="14763" y="3529"/>
                  <a:pt x="14865" y="3576"/>
                </a:cubicBezTo>
                <a:cubicBezTo>
                  <a:pt x="14980" y="3599"/>
                  <a:pt x="14993" y="3646"/>
                  <a:pt x="15031" y="3646"/>
                </a:cubicBezTo>
                <a:cubicBezTo>
                  <a:pt x="15070" y="3646"/>
                  <a:pt x="15057" y="3623"/>
                  <a:pt x="15057" y="3576"/>
                </a:cubicBezTo>
                <a:cubicBezTo>
                  <a:pt x="15044" y="3529"/>
                  <a:pt x="15019" y="3483"/>
                  <a:pt x="14993" y="3436"/>
                </a:cubicBezTo>
                <a:cubicBezTo>
                  <a:pt x="14955" y="3413"/>
                  <a:pt x="14929" y="3459"/>
                  <a:pt x="14929" y="3389"/>
                </a:cubicBezTo>
                <a:cubicBezTo>
                  <a:pt x="14916" y="3343"/>
                  <a:pt x="14891" y="3179"/>
                  <a:pt x="14891" y="3132"/>
                </a:cubicBezTo>
                <a:cubicBezTo>
                  <a:pt x="14878" y="3062"/>
                  <a:pt x="14916" y="3109"/>
                  <a:pt x="14967" y="3109"/>
                </a:cubicBezTo>
                <a:cubicBezTo>
                  <a:pt x="15019" y="3109"/>
                  <a:pt x="15172" y="3109"/>
                  <a:pt x="15287" y="3086"/>
                </a:cubicBezTo>
                <a:cubicBezTo>
                  <a:pt x="15415" y="3086"/>
                  <a:pt x="15287" y="2876"/>
                  <a:pt x="15287" y="2712"/>
                </a:cubicBezTo>
                <a:cubicBezTo>
                  <a:pt x="15274" y="2549"/>
                  <a:pt x="15505" y="2549"/>
                  <a:pt x="15607" y="2525"/>
                </a:cubicBezTo>
                <a:cubicBezTo>
                  <a:pt x="15722" y="2479"/>
                  <a:pt x="15850" y="2502"/>
                  <a:pt x="16055" y="2409"/>
                </a:cubicBezTo>
                <a:cubicBezTo>
                  <a:pt x="16260" y="2315"/>
                  <a:pt x="16132" y="2338"/>
                  <a:pt x="16157" y="2222"/>
                </a:cubicBezTo>
                <a:cubicBezTo>
                  <a:pt x="16183" y="2128"/>
                  <a:pt x="16234" y="2105"/>
                  <a:pt x="16298" y="2105"/>
                </a:cubicBezTo>
                <a:cubicBezTo>
                  <a:pt x="16362" y="2105"/>
                  <a:pt x="16413" y="2128"/>
                  <a:pt x="16401" y="2128"/>
                </a:cubicBezTo>
                <a:cubicBezTo>
                  <a:pt x="16375" y="2152"/>
                  <a:pt x="16298" y="2222"/>
                  <a:pt x="16413" y="2245"/>
                </a:cubicBezTo>
                <a:cubicBezTo>
                  <a:pt x="16516" y="2292"/>
                  <a:pt x="16490" y="2292"/>
                  <a:pt x="16439" y="2338"/>
                </a:cubicBezTo>
                <a:cubicBezTo>
                  <a:pt x="16375" y="2362"/>
                  <a:pt x="16426" y="2432"/>
                  <a:pt x="16528" y="2432"/>
                </a:cubicBezTo>
                <a:cubicBezTo>
                  <a:pt x="16644" y="2432"/>
                  <a:pt x="16580" y="2409"/>
                  <a:pt x="16554" y="2338"/>
                </a:cubicBezTo>
                <a:cubicBezTo>
                  <a:pt x="16541" y="2268"/>
                  <a:pt x="16580" y="2315"/>
                  <a:pt x="16669" y="2338"/>
                </a:cubicBezTo>
                <a:cubicBezTo>
                  <a:pt x="16746" y="2362"/>
                  <a:pt x="16784" y="2385"/>
                  <a:pt x="16836" y="2479"/>
                </a:cubicBezTo>
                <a:cubicBezTo>
                  <a:pt x="16887" y="2549"/>
                  <a:pt x="16900" y="2525"/>
                  <a:pt x="16912" y="2642"/>
                </a:cubicBezTo>
                <a:cubicBezTo>
                  <a:pt x="16925" y="2759"/>
                  <a:pt x="16912" y="2735"/>
                  <a:pt x="16836" y="2852"/>
                </a:cubicBezTo>
                <a:cubicBezTo>
                  <a:pt x="16759" y="2946"/>
                  <a:pt x="16708" y="2946"/>
                  <a:pt x="16605" y="3086"/>
                </a:cubicBezTo>
                <a:cubicBezTo>
                  <a:pt x="16503" y="3202"/>
                  <a:pt x="16528" y="3273"/>
                  <a:pt x="16465" y="3366"/>
                </a:cubicBezTo>
                <a:cubicBezTo>
                  <a:pt x="16401" y="3436"/>
                  <a:pt x="16426" y="3413"/>
                  <a:pt x="16541" y="3366"/>
                </a:cubicBezTo>
                <a:cubicBezTo>
                  <a:pt x="16669" y="3296"/>
                  <a:pt x="16746" y="3249"/>
                  <a:pt x="16810" y="3273"/>
                </a:cubicBezTo>
                <a:cubicBezTo>
                  <a:pt x="16874" y="3273"/>
                  <a:pt x="16900" y="3319"/>
                  <a:pt x="16951" y="3319"/>
                </a:cubicBezTo>
                <a:cubicBezTo>
                  <a:pt x="17002" y="3319"/>
                  <a:pt x="16951" y="3343"/>
                  <a:pt x="17104" y="3343"/>
                </a:cubicBezTo>
                <a:cubicBezTo>
                  <a:pt x="17258" y="3343"/>
                  <a:pt x="17232" y="3343"/>
                  <a:pt x="17181" y="3413"/>
                </a:cubicBezTo>
                <a:cubicBezTo>
                  <a:pt x="17117" y="3506"/>
                  <a:pt x="17181" y="3529"/>
                  <a:pt x="17258" y="3529"/>
                </a:cubicBezTo>
                <a:cubicBezTo>
                  <a:pt x="17322" y="3529"/>
                  <a:pt x="17411" y="3529"/>
                  <a:pt x="17463" y="3506"/>
                </a:cubicBezTo>
                <a:cubicBezTo>
                  <a:pt x="17527" y="3483"/>
                  <a:pt x="17475" y="3413"/>
                  <a:pt x="17552" y="3413"/>
                </a:cubicBezTo>
                <a:cubicBezTo>
                  <a:pt x="17629" y="3389"/>
                  <a:pt x="17655" y="3389"/>
                  <a:pt x="17731" y="3389"/>
                </a:cubicBezTo>
                <a:cubicBezTo>
                  <a:pt x="17808" y="3389"/>
                  <a:pt x="17783" y="3436"/>
                  <a:pt x="17821" y="3506"/>
                </a:cubicBezTo>
                <a:cubicBezTo>
                  <a:pt x="17847" y="3553"/>
                  <a:pt x="17885" y="3576"/>
                  <a:pt x="17859" y="3693"/>
                </a:cubicBezTo>
                <a:cubicBezTo>
                  <a:pt x="17834" y="3810"/>
                  <a:pt x="17821" y="3810"/>
                  <a:pt x="17834" y="3950"/>
                </a:cubicBezTo>
                <a:cubicBezTo>
                  <a:pt x="17847" y="4090"/>
                  <a:pt x="17885" y="4113"/>
                  <a:pt x="17936" y="4137"/>
                </a:cubicBezTo>
                <a:cubicBezTo>
                  <a:pt x="17987" y="4160"/>
                  <a:pt x="17987" y="4020"/>
                  <a:pt x="18038" y="3950"/>
                </a:cubicBezTo>
                <a:cubicBezTo>
                  <a:pt x="18077" y="3903"/>
                  <a:pt x="18090" y="4066"/>
                  <a:pt x="18141" y="4043"/>
                </a:cubicBezTo>
                <a:cubicBezTo>
                  <a:pt x="18205" y="4020"/>
                  <a:pt x="18256" y="4020"/>
                  <a:pt x="18307" y="4066"/>
                </a:cubicBezTo>
                <a:cubicBezTo>
                  <a:pt x="18358" y="4090"/>
                  <a:pt x="18397" y="4090"/>
                  <a:pt x="18461" y="4066"/>
                </a:cubicBezTo>
                <a:cubicBezTo>
                  <a:pt x="18525" y="4043"/>
                  <a:pt x="18512" y="3996"/>
                  <a:pt x="18486" y="3926"/>
                </a:cubicBezTo>
                <a:cubicBezTo>
                  <a:pt x="18461" y="3856"/>
                  <a:pt x="18461" y="3856"/>
                  <a:pt x="18499" y="3786"/>
                </a:cubicBezTo>
                <a:cubicBezTo>
                  <a:pt x="18538" y="3693"/>
                  <a:pt x="18576" y="3740"/>
                  <a:pt x="18704" y="3810"/>
                </a:cubicBezTo>
                <a:cubicBezTo>
                  <a:pt x="18845" y="3880"/>
                  <a:pt x="18806" y="3880"/>
                  <a:pt x="18883" y="3903"/>
                </a:cubicBezTo>
                <a:cubicBezTo>
                  <a:pt x="18960" y="3950"/>
                  <a:pt x="18934" y="3926"/>
                  <a:pt x="19049" y="4043"/>
                </a:cubicBezTo>
                <a:cubicBezTo>
                  <a:pt x="19165" y="4137"/>
                  <a:pt x="19139" y="4253"/>
                  <a:pt x="19190" y="4300"/>
                </a:cubicBezTo>
                <a:cubicBezTo>
                  <a:pt x="19254" y="4370"/>
                  <a:pt x="19254" y="4300"/>
                  <a:pt x="19356" y="4300"/>
                </a:cubicBezTo>
                <a:cubicBezTo>
                  <a:pt x="19472" y="4277"/>
                  <a:pt x="19472" y="4323"/>
                  <a:pt x="19587" y="4370"/>
                </a:cubicBezTo>
                <a:cubicBezTo>
                  <a:pt x="19702" y="4440"/>
                  <a:pt x="19676" y="4510"/>
                  <a:pt x="19676" y="4557"/>
                </a:cubicBezTo>
                <a:cubicBezTo>
                  <a:pt x="19676" y="4627"/>
                  <a:pt x="19638" y="4674"/>
                  <a:pt x="19715" y="4697"/>
                </a:cubicBezTo>
                <a:cubicBezTo>
                  <a:pt x="19792" y="4744"/>
                  <a:pt x="19817" y="4767"/>
                  <a:pt x="19881" y="4720"/>
                </a:cubicBezTo>
                <a:cubicBezTo>
                  <a:pt x="19945" y="4697"/>
                  <a:pt x="19881" y="4767"/>
                  <a:pt x="20022" y="4767"/>
                </a:cubicBezTo>
                <a:cubicBezTo>
                  <a:pt x="20163" y="4767"/>
                  <a:pt x="20124" y="4744"/>
                  <a:pt x="20163" y="4790"/>
                </a:cubicBezTo>
                <a:cubicBezTo>
                  <a:pt x="20201" y="4837"/>
                  <a:pt x="20214" y="4954"/>
                  <a:pt x="20278" y="4930"/>
                </a:cubicBezTo>
                <a:cubicBezTo>
                  <a:pt x="20355" y="4930"/>
                  <a:pt x="20342" y="4930"/>
                  <a:pt x="20316" y="4814"/>
                </a:cubicBezTo>
                <a:cubicBezTo>
                  <a:pt x="20291" y="4697"/>
                  <a:pt x="20265" y="4697"/>
                  <a:pt x="20316" y="4697"/>
                </a:cubicBezTo>
                <a:cubicBezTo>
                  <a:pt x="20355" y="4697"/>
                  <a:pt x="20431" y="4720"/>
                  <a:pt x="20585" y="4767"/>
                </a:cubicBezTo>
                <a:cubicBezTo>
                  <a:pt x="20738" y="4814"/>
                  <a:pt x="20738" y="4860"/>
                  <a:pt x="20866" y="5001"/>
                </a:cubicBezTo>
                <a:cubicBezTo>
                  <a:pt x="20994" y="5141"/>
                  <a:pt x="21020" y="5164"/>
                  <a:pt x="21122" y="5281"/>
                </a:cubicBezTo>
                <a:cubicBezTo>
                  <a:pt x="21148" y="5327"/>
                  <a:pt x="21161" y="5351"/>
                  <a:pt x="21161" y="5351"/>
                </a:cubicBezTo>
                <a:cubicBezTo>
                  <a:pt x="21161" y="5351"/>
                  <a:pt x="21174" y="5351"/>
                  <a:pt x="21212" y="5398"/>
                </a:cubicBezTo>
                <a:cubicBezTo>
                  <a:pt x="21301" y="5468"/>
                  <a:pt x="21289" y="5444"/>
                  <a:pt x="21365" y="5514"/>
                </a:cubicBezTo>
                <a:cubicBezTo>
                  <a:pt x="21455" y="5608"/>
                  <a:pt x="21519" y="5701"/>
                  <a:pt x="21519" y="5701"/>
                </a:cubicBezTo>
                <a:cubicBezTo>
                  <a:pt x="21519" y="5701"/>
                  <a:pt x="21532" y="5724"/>
                  <a:pt x="21468" y="5724"/>
                </a:cubicBezTo>
                <a:close/>
                <a:moveTo>
                  <a:pt x="13317" y="8737"/>
                </a:moveTo>
                <a:cubicBezTo>
                  <a:pt x="13317" y="8737"/>
                  <a:pt x="13304" y="8760"/>
                  <a:pt x="13355" y="8690"/>
                </a:cubicBezTo>
                <a:cubicBezTo>
                  <a:pt x="13406" y="8620"/>
                  <a:pt x="13329" y="8690"/>
                  <a:pt x="13304" y="8667"/>
                </a:cubicBezTo>
                <a:cubicBezTo>
                  <a:pt x="13278" y="8667"/>
                  <a:pt x="13265" y="8643"/>
                  <a:pt x="13278" y="8573"/>
                </a:cubicBezTo>
                <a:cubicBezTo>
                  <a:pt x="13291" y="8503"/>
                  <a:pt x="13278" y="8503"/>
                  <a:pt x="13240" y="8433"/>
                </a:cubicBezTo>
                <a:cubicBezTo>
                  <a:pt x="13240" y="8433"/>
                  <a:pt x="13227" y="8410"/>
                  <a:pt x="13201" y="8433"/>
                </a:cubicBezTo>
                <a:cubicBezTo>
                  <a:pt x="13163" y="8480"/>
                  <a:pt x="13138" y="8410"/>
                  <a:pt x="13099" y="8433"/>
                </a:cubicBezTo>
                <a:cubicBezTo>
                  <a:pt x="13061" y="8457"/>
                  <a:pt x="13022" y="8457"/>
                  <a:pt x="12997" y="8550"/>
                </a:cubicBezTo>
                <a:cubicBezTo>
                  <a:pt x="12971" y="8667"/>
                  <a:pt x="12946" y="8597"/>
                  <a:pt x="12933" y="8690"/>
                </a:cubicBezTo>
                <a:cubicBezTo>
                  <a:pt x="12920" y="8783"/>
                  <a:pt x="12843" y="8830"/>
                  <a:pt x="12843" y="8830"/>
                </a:cubicBezTo>
                <a:cubicBezTo>
                  <a:pt x="12843" y="8830"/>
                  <a:pt x="12882" y="8877"/>
                  <a:pt x="12907" y="8924"/>
                </a:cubicBezTo>
                <a:cubicBezTo>
                  <a:pt x="12920" y="8970"/>
                  <a:pt x="12907" y="8947"/>
                  <a:pt x="12933" y="9110"/>
                </a:cubicBezTo>
                <a:cubicBezTo>
                  <a:pt x="12958" y="9274"/>
                  <a:pt x="12971" y="9250"/>
                  <a:pt x="12997" y="9274"/>
                </a:cubicBezTo>
                <a:cubicBezTo>
                  <a:pt x="13035" y="9297"/>
                  <a:pt x="13086" y="9367"/>
                  <a:pt x="13086" y="9367"/>
                </a:cubicBezTo>
                <a:cubicBezTo>
                  <a:pt x="13086" y="9367"/>
                  <a:pt x="13048" y="9321"/>
                  <a:pt x="13048" y="9414"/>
                </a:cubicBezTo>
                <a:cubicBezTo>
                  <a:pt x="13048" y="9507"/>
                  <a:pt x="13010" y="9577"/>
                  <a:pt x="13010" y="9694"/>
                </a:cubicBezTo>
                <a:cubicBezTo>
                  <a:pt x="13010" y="9834"/>
                  <a:pt x="12946" y="9951"/>
                  <a:pt x="12997" y="9974"/>
                </a:cubicBezTo>
                <a:cubicBezTo>
                  <a:pt x="13061" y="9974"/>
                  <a:pt x="13035" y="10021"/>
                  <a:pt x="13099" y="10044"/>
                </a:cubicBezTo>
                <a:cubicBezTo>
                  <a:pt x="13163" y="10091"/>
                  <a:pt x="13201" y="10114"/>
                  <a:pt x="13291" y="10114"/>
                </a:cubicBezTo>
                <a:cubicBezTo>
                  <a:pt x="13381" y="10114"/>
                  <a:pt x="13329" y="10044"/>
                  <a:pt x="13317" y="9951"/>
                </a:cubicBezTo>
                <a:cubicBezTo>
                  <a:pt x="13304" y="9858"/>
                  <a:pt x="13291" y="9788"/>
                  <a:pt x="13291" y="9694"/>
                </a:cubicBezTo>
                <a:cubicBezTo>
                  <a:pt x="13291" y="9601"/>
                  <a:pt x="13265" y="9624"/>
                  <a:pt x="13253" y="9554"/>
                </a:cubicBezTo>
                <a:cubicBezTo>
                  <a:pt x="13240" y="9507"/>
                  <a:pt x="13265" y="9461"/>
                  <a:pt x="13304" y="9461"/>
                </a:cubicBezTo>
                <a:cubicBezTo>
                  <a:pt x="13342" y="9461"/>
                  <a:pt x="13355" y="9461"/>
                  <a:pt x="13329" y="9391"/>
                </a:cubicBezTo>
                <a:cubicBezTo>
                  <a:pt x="13304" y="9321"/>
                  <a:pt x="13317" y="9297"/>
                  <a:pt x="13291" y="9274"/>
                </a:cubicBezTo>
                <a:cubicBezTo>
                  <a:pt x="13265" y="9227"/>
                  <a:pt x="13253" y="9367"/>
                  <a:pt x="13253" y="9367"/>
                </a:cubicBezTo>
                <a:cubicBezTo>
                  <a:pt x="13253" y="9367"/>
                  <a:pt x="13227" y="9344"/>
                  <a:pt x="13240" y="9204"/>
                </a:cubicBezTo>
                <a:cubicBezTo>
                  <a:pt x="13240" y="9087"/>
                  <a:pt x="13253" y="9134"/>
                  <a:pt x="13227" y="9110"/>
                </a:cubicBezTo>
                <a:cubicBezTo>
                  <a:pt x="13214" y="9087"/>
                  <a:pt x="13201" y="9134"/>
                  <a:pt x="13163" y="9040"/>
                </a:cubicBezTo>
                <a:cubicBezTo>
                  <a:pt x="13138" y="8970"/>
                  <a:pt x="13163" y="8970"/>
                  <a:pt x="13138" y="8877"/>
                </a:cubicBezTo>
                <a:cubicBezTo>
                  <a:pt x="13099" y="8783"/>
                  <a:pt x="13112" y="8830"/>
                  <a:pt x="13150" y="8830"/>
                </a:cubicBezTo>
                <a:cubicBezTo>
                  <a:pt x="13189" y="8830"/>
                  <a:pt x="13176" y="8807"/>
                  <a:pt x="13150" y="8783"/>
                </a:cubicBezTo>
                <a:cubicBezTo>
                  <a:pt x="13138" y="8760"/>
                  <a:pt x="13125" y="8690"/>
                  <a:pt x="13176" y="8713"/>
                </a:cubicBezTo>
                <a:cubicBezTo>
                  <a:pt x="13214" y="8713"/>
                  <a:pt x="13278" y="8737"/>
                  <a:pt x="13304" y="8737"/>
                </a:cubicBezTo>
                <a:cubicBezTo>
                  <a:pt x="13329" y="8737"/>
                  <a:pt x="13317" y="8737"/>
                  <a:pt x="13317" y="8737"/>
                </a:cubicBezTo>
                <a:close/>
                <a:moveTo>
                  <a:pt x="6803" y="4160"/>
                </a:moveTo>
                <a:cubicBezTo>
                  <a:pt x="6778" y="4230"/>
                  <a:pt x="6829" y="4277"/>
                  <a:pt x="6855" y="4277"/>
                </a:cubicBezTo>
                <a:cubicBezTo>
                  <a:pt x="6893" y="4253"/>
                  <a:pt x="6906" y="4277"/>
                  <a:pt x="6919" y="4230"/>
                </a:cubicBezTo>
                <a:cubicBezTo>
                  <a:pt x="6931" y="4207"/>
                  <a:pt x="6931" y="4183"/>
                  <a:pt x="6919" y="4137"/>
                </a:cubicBezTo>
                <a:cubicBezTo>
                  <a:pt x="6893" y="4113"/>
                  <a:pt x="6906" y="4090"/>
                  <a:pt x="6906" y="4066"/>
                </a:cubicBezTo>
                <a:cubicBezTo>
                  <a:pt x="6855" y="4020"/>
                  <a:pt x="6816" y="4113"/>
                  <a:pt x="6803" y="4160"/>
                </a:cubicBezTo>
                <a:close/>
                <a:moveTo>
                  <a:pt x="15441" y="891"/>
                </a:moveTo>
                <a:cubicBezTo>
                  <a:pt x="15390" y="891"/>
                  <a:pt x="15338" y="914"/>
                  <a:pt x="15377" y="937"/>
                </a:cubicBezTo>
                <a:cubicBezTo>
                  <a:pt x="15428" y="961"/>
                  <a:pt x="15402" y="1101"/>
                  <a:pt x="15492" y="1007"/>
                </a:cubicBezTo>
                <a:cubicBezTo>
                  <a:pt x="15569" y="937"/>
                  <a:pt x="15556" y="937"/>
                  <a:pt x="15607" y="891"/>
                </a:cubicBezTo>
                <a:cubicBezTo>
                  <a:pt x="15671" y="844"/>
                  <a:pt x="15633" y="867"/>
                  <a:pt x="15569" y="844"/>
                </a:cubicBezTo>
                <a:cubicBezTo>
                  <a:pt x="15530" y="821"/>
                  <a:pt x="15479" y="891"/>
                  <a:pt x="15441" y="891"/>
                </a:cubicBezTo>
                <a:close/>
              </a:path>
            </a:pathLst>
          </a:custGeom>
          <a:solidFill>
            <a:srgbClr val="000000">
              <a:alpha val="3921"/>
            </a:srgbClr>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445" name="Google Shape;445;p25"/>
          <p:cNvCxnSpPr/>
          <p:nvPr/>
        </p:nvCxnSpPr>
        <p:spPr>
          <a:xfrm flipH="1" rot="10800000">
            <a:off x="6352950" y="2160371"/>
            <a:ext cx="2340078" cy="838253"/>
          </a:xfrm>
          <a:prstGeom prst="straightConnector1">
            <a:avLst/>
          </a:prstGeom>
          <a:noFill/>
          <a:ln cap="flat" cmpd="sng" w="19050">
            <a:solidFill>
              <a:srgbClr val="283D47"/>
            </a:solidFill>
            <a:prstDash val="solid"/>
            <a:round/>
            <a:headEnd len="sm" w="sm" type="none"/>
            <a:tailEnd len="sm" w="sm" type="none"/>
          </a:ln>
        </p:spPr>
      </p:cxnSp>
      <p:sp>
        <p:nvSpPr>
          <p:cNvPr id="446" name="Google Shape;446;p25"/>
          <p:cNvSpPr/>
          <p:nvPr/>
        </p:nvSpPr>
        <p:spPr>
          <a:xfrm>
            <a:off x="7491011" y="1843278"/>
            <a:ext cx="2404035" cy="634186"/>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fr-FR" sz="1600" u="none" cap="none" strike="noStrike">
                <a:solidFill>
                  <a:srgbClr val="283D47"/>
                </a:solidFill>
                <a:latin typeface="Calibri"/>
                <a:ea typeface="Calibri"/>
                <a:cs typeface="Calibri"/>
                <a:sym typeface="Calibri"/>
              </a:rPr>
              <a:t>Entrer texte ici</a:t>
            </a:r>
            <a:endParaRPr b="0" i="0" sz="1600" u="none" cap="none" strike="noStrike">
              <a:solidFill>
                <a:srgbClr val="283D47"/>
              </a:solidFill>
              <a:latin typeface="Calibri"/>
              <a:ea typeface="Calibri"/>
              <a:cs typeface="Calibri"/>
              <a:sym typeface="Calibri"/>
            </a:endParaRPr>
          </a:p>
        </p:txBody>
      </p:sp>
      <p:sp>
        <p:nvSpPr>
          <p:cNvPr id="447" name="Google Shape;447;p25"/>
          <p:cNvSpPr/>
          <p:nvPr/>
        </p:nvSpPr>
        <p:spPr>
          <a:xfrm flipH="1" rot="10800000">
            <a:off x="6263054" y="2914510"/>
            <a:ext cx="168226" cy="168226"/>
          </a:xfrm>
          <a:prstGeom prst="ellipse">
            <a:avLst/>
          </a:prstGeom>
          <a:solidFill>
            <a:srgbClr val="7F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448" name="Google Shape;448;p25"/>
          <p:cNvCxnSpPr/>
          <p:nvPr/>
        </p:nvCxnSpPr>
        <p:spPr>
          <a:xfrm flipH="1" rot="10800000">
            <a:off x="1921457" y="4697867"/>
            <a:ext cx="1888543" cy="913597"/>
          </a:xfrm>
          <a:prstGeom prst="straightConnector1">
            <a:avLst/>
          </a:prstGeom>
          <a:noFill/>
          <a:ln cap="flat" cmpd="sng" w="19050">
            <a:solidFill>
              <a:srgbClr val="283D47"/>
            </a:solidFill>
            <a:prstDash val="solid"/>
            <a:round/>
            <a:headEnd len="sm" w="sm" type="none"/>
            <a:tailEnd len="sm" w="sm" type="none"/>
          </a:ln>
        </p:spPr>
      </p:cxnSp>
      <p:sp>
        <p:nvSpPr>
          <p:cNvPr id="449" name="Google Shape;449;p25"/>
          <p:cNvSpPr/>
          <p:nvPr/>
        </p:nvSpPr>
        <p:spPr>
          <a:xfrm>
            <a:off x="934358" y="5261777"/>
            <a:ext cx="2404035" cy="634186"/>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fr-FR" sz="1600" u="none" cap="none" strike="noStrike">
                <a:solidFill>
                  <a:srgbClr val="283D47"/>
                </a:solidFill>
                <a:latin typeface="Calibri"/>
                <a:ea typeface="Calibri"/>
                <a:cs typeface="Calibri"/>
                <a:sym typeface="Calibri"/>
              </a:rPr>
              <a:t>Entrer texte ici</a:t>
            </a:r>
            <a:endParaRPr b="0" i="0" sz="1600" u="none" cap="none" strike="noStrike">
              <a:solidFill>
                <a:srgbClr val="283D47"/>
              </a:solidFill>
              <a:latin typeface="Calibri"/>
              <a:ea typeface="Calibri"/>
              <a:cs typeface="Calibri"/>
              <a:sym typeface="Calibri"/>
            </a:endParaRPr>
          </a:p>
        </p:txBody>
      </p:sp>
      <p:sp>
        <p:nvSpPr>
          <p:cNvPr id="450" name="Google Shape;450;p25"/>
          <p:cNvSpPr/>
          <p:nvPr/>
        </p:nvSpPr>
        <p:spPr>
          <a:xfrm flipH="1" rot="10800000">
            <a:off x="3725887" y="4613754"/>
            <a:ext cx="168226" cy="168226"/>
          </a:xfrm>
          <a:prstGeom prst="ellipse">
            <a:avLst/>
          </a:prstGeom>
          <a:solidFill>
            <a:srgbClr val="7F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1" name="Google Shape;451;p25"/>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452" name="Google Shape;452;p25"/>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descr="Une image contenant carte&#10;&#10;Description générée automatiquement" id="457" name="Google Shape;457;p26"/>
          <p:cNvPicPr preferRelativeResize="0"/>
          <p:nvPr/>
        </p:nvPicPr>
        <p:blipFill rotWithShape="1">
          <a:blip r:embed="rId3">
            <a:alphaModFix/>
          </a:blip>
          <a:srcRect b="0" l="0" r="21581" t="35321"/>
          <a:stretch/>
        </p:blipFill>
        <p:spPr>
          <a:xfrm>
            <a:off x="2296955" y="0"/>
            <a:ext cx="9895046" cy="6803314"/>
          </a:xfrm>
          <a:prstGeom prst="rect">
            <a:avLst/>
          </a:prstGeom>
          <a:noFill/>
          <a:ln>
            <a:noFill/>
          </a:ln>
        </p:spPr>
      </p:pic>
      <p:pic>
        <p:nvPicPr>
          <p:cNvPr id="458" name="Google Shape;458;p26"/>
          <p:cNvPicPr preferRelativeResize="0"/>
          <p:nvPr/>
        </p:nvPicPr>
        <p:blipFill rotWithShape="1">
          <a:blip r:embed="rId4">
            <a:alphaModFix/>
          </a:blip>
          <a:srcRect b="0" l="0" r="0" t="0"/>
          <a:stretch/>
        </p:blipFill>
        <p:spPr>
          <a:xfrm>
            <a:off x="302279" y="240689"/>
            <a:ext cx="468426" cy="463788"/>
          </a:xfrm>
          <a:prstGeom prst="rect">
            <a:avLst/>
          </a:prstGeom>
          <a:noFill/>
          <a:ln>
            <a:noFill/>
          </a:ln>
        </p:spPr>
      </p:pic>
      <p:sp>
        <p:nvSpPr>
          <p:cNvPr id="459" name="Google Shape;459;p26"/>
          <p:cNvSpPr txBox="1"/>
          <p:nvPr/>
        </p:nvSpPr>
        <p:spPr>
          <a:xfrm>
            <a:off x="3091496" y="240689"/>
            <a:ext cx="6009009" cy="463788"/>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0" i="0" lang="fr-FR" sz="3200" u="none" cap="none" strike="noStrike">
                <a:solidFill>
                  <a:srgbClr val="7F1C7F"/>
                </a:solidFill>
                <a:latin typeface="Arial Black"/>
                <a:ea typeface="Arial Black"/>
                <a:cs typeface="Arial Black"/>
                <a:sym typeface="Arial Black"/>
              </a:rPr>
              <a:t>Europe</a:t>
            </a:r>
            <a:endParaRPr b="0" i="0" sz="1400" u="none" cap="none" strike="noStrike">
              <a:solidFill>
                <a:srgbClr val="000000"/>
              </a:solidFill>
              <a:latin typeface="Arial"/>
              <a:ea typeface="Arial"/>
              <a:cs typeface="Arial"/>
              <a:sym typeface="Arial"/>
            </a:endParaRPr>
          </a:p>
        </p:txBody>
      </p:sp>
      <p:cxnSp>
        <p:nvCxnSpPr>
          <p:cNvPr id="460" name="Google Shape;460;p26"/>
          <p:cNvCxnSpPr/>
          <p:nvPr/>
        </p:nvCxnSpPr>
        <p:spPr>
          <a:xfrm flipH="1" rot="10800000">
            <a:off x="6352950" y="2160371"/>
            <a:ext cx="2340078" cy="838253"/>
          </a:xfrm>
          <a:prstGeom prst="straightConnector1">
            <a:avLst/>
          </a:prstGeom>
          <a:noFill/>
          <a:ln cap="flat" cmpd="sng" w="19050">
            <a:solidFill>
              <a:srgbClr val="283D47"/>
            </a:solidFill>
            <a:prstDash val="solid"/>
            <a:round/>
            <a:headEnd len="sm" w="sm" type="none"/>
            <a:tailEnd len="sm" w="sm" type="none"/>
          </a:ln>
        </p:spPr>
      </p:cxnSp>
      <p:sp>
        <p:nvSpPr>
          <p:cNvPr id="461" name="Google Shape;461;p26"/>
          <p:cNvSpPr/>
          <p:nvPr/>
        </p:nvSpPr>
        <p:spPr>
          <a:xfrm>
            <a:off x="7491011" y="1843278"/>
            <a:ext cx="2404035" cy="634186"/>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fr-FR" sz="1600" u="none" cap="none" strike="noStrike">
                <a:solidFill>
                  <a:srgbClr val="283D47"/>
                </a:solidFill>
                <a:latin typeface="Calibri"/>
                <a:ea typeface="Calibri"/>
                <a:cs typeface="Calibri"/>
                <a:sym typeface="Calibri"/>
              </a:rPr>
              <a:t>Entrer texte ici</a:t>
            </a:r>
            <a:endParaRPr b="0" i="0" sz="1600" u="none" cap="none" strike="noStrike">
              <a:solidFill>
                <a:srgbClr val="283D47"/>
              </a:solidFill>
              <a:latin typeface="Calibri"/>
              <a:ea typeface="Calibri"/>
              <a:cs typeface="Calibri"/>
              <a:sym typeface="Calibri"/>
            </a:endParaRPr>
          </a:p>
        </p:txBody>
      </p:sp>
      <p:sp>
        <p:nvSpPr>
          <p:cNvPr id="462" name="Google Shape;462;p26"/>
          <p:cNvSpPr/>
          <p:nvPr/>
        </p:nvSpPr>
        <p:spPr>
          <a:xfrm flipH="1" rot="10800000">
            <a:off x="6263054" y="2914510"/>
            <a:ext cx="168226" cy="168226"/>
          </a:xfrm>
          <a:prstGeom prst="ellipse">
            <a:avLst/>
          </a:prstGeom>
          <a:solidFill>
            <a:srgbClr val="7F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463" name="Google Shape;463;p26"/>
          <p:cNvCxnSpPr/>
          <p:nvPr/>
        </p:nvCxnSpPr>
        <p:spPr>
          <a:xfrm flipH="1" rot="10800000">
            <a:off x="1921457" y="4697867"/>
            <a:ext cx="1888543" cy="913597"/>
          </a:xfrm>
          <a:prstGeom prst="straightConnector1">
            <a:avLst/>
          </a:prstGeom>
          <a:noFill/>
          <a:ln cap="flat" cmpd="sng" w="19050">
            <a:solidFill>
              <a:srgbClr val="283D47"/>
            </a:solidFill>
            <a:prstDash val="solid"/>
            <a:round/>
            <a:headEnd len="sm" w="sm" type="none"/>
            <a:tailEnd len="sm" w="sm" type="none"/>
          </a:ln>
        </p:spPr>
      </p:cxnSp>
      <p:sp>
        <p:nvSpPr>
          <p:cNvPr id="464" name="Google Shape;464;p26"/>
          <p:cNvSpPr/>
          <p:nvPr/>
        </p:nvSpPr>
        <p:spPr>
          <a:xfrm>
            <a:off x="934358" y="5261777"/>
            <a:ext cx="2404035" cy="634186"/>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fr-FR" sz="1600" u="none" cap="none" strike="noStrike">
                <a:solidFill>
                  <a:srgbClr val="283D47"/>
                </a:solidFill>
                <a:latin typeface="Calibri"/>
                <a:ea typeface="Calibri"/>
                <a:cs typeface="Calibri"/>
                <a:sym typeface="Calibri"/>
              </a:rPr>
              <a:t>Entrer texte ici</a:t>
            </a:r>
            <a:endParaRPr b="0" i="0" sz="1600" u="none" cap="none" strike="noStrike">
              <a:solidFill>
                <a:srgbClr val="283D47"/>
              </a:solidFill>
              <a:latin typeface="Calibri"/>
              <a:ea typeface="Calibri"/>
              <a:cs typeface="Calibri"/>
              <a:sym typeface="Calibri"/>
            </a:endParaRPr>
          </a:p>
        </p:txBody>
      </p:sp>
      <p:sp>
        <p:nvSpPr>
          <p:cNvPr id="465" name="Google Shape;465;p26"/>
          <p:cNvSpPr/>
          <p:nvPr/>
        </p:nvSpPr>
        <p:spPr>
          <a:xfrm flipH="1" rot="10800000">
            <a:off x="3725887" y="4613754"/>
            <a:ext cx="168226" cy="168226"/>
          </a:xfrm>
          <a:prstGeom prst="ellipse">
            <a:avLst/>
          </a:prstGeom>
          <a:solidFill>
            <a:srgbClr val="7F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6" name="Google Shape;466;p26"/>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467" name="Google Shape;467;p26"/>
          <p:cNvPicPr preferRelativeResize="0"/>
          <p:nvPr/>
        </p:nvPicPr>
        <p:blipFill rotWithShape="1">
          <a:blip r:embed="rId5">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Une image contenant carte&#10;&#10;Description générée automatiquement" id="472" name="Google Shape;472;p27"/>
          <p:cNvPicPr preferRelativeResize="0"/>
          <p:nvPr/>
        </p:nvPicPr>
        <p:blipFill rotWithShape="1">
          <a:blip r:embed="rId3">
            <a:alphaModFix/>
          </a:blip>
          <a:srcRect b="0" l="0" r="0" t="0"/>
          <a:stretch/>
        </p:blipFill>
        <p:spPr>
          <a:xfrm>
            <a:off x="3230880" y="927901"/>
            <a:ext cx="5730240" cy="5582968"/>
          </a:xfrm>
          <a:prstGeom prst="rect">
            <a:avLst/>
          </a:prstGeom>
          <a:noFill/>
          <a:ln>
            <a:noFill/>
          </a:ln>
        </p:spPr>
      </p:pic>
      <p:pic>
        <p:nvPicPr>
          <p:cNvPr id="473" name="Google Shape;473;p27"/>
          <p:cNvPicPr preferRelativeResize="0"/>
          <p:nvPr/>
        </p:nvPicPr>
        <p:blipFill rotWithShape="1">
          <a:blip r:embed="rId4">
            <a:alphaModFix/>
          </a:blip>
          <a:srcRect b="0" l="0" r="0" t="0"/>
          <a:stretch/>
        </p:blipFill>
        <p:spPr>
          <a:xfrm>
            <a:off x="302279" y="240689"/>
            <a:ext cx="468426" cy="463788"/>
          </a:xfrm>
          <a:prstGeom prst="rect">
            <a:avLst/>
          </a:prstGeom>
          <a:noFill/>
          <a:ln>
            <a:noFill/>
          </a:ln>
        </p:spPr>
      </p:pic>
      <p:sp>
        <p:nvSpPr>
          <p:cNvPr id="474" name="Google Shape;474;p27"/>
          <p:cNvSpPr txBox="1"/>
          <p:nvPr/>
        </p:nvSpPr>
        <p:spPr>
          <a:xfrm>
            <a:off x="3091496" y="240689"/>
            <a:ext cx="6009009" cy="463788"/>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130"/>
              <a:buFont typeface="Quattrocento Sans"/>
              <a:buNone/>
            </a:pPr>
            <a:r>
              <a:rPr b="0" i="0" lang="fr-FR" sz="3200" u="none" cap="none" strike="noStrike">
                <a:solidFill>
                  <a:srgbClr val="7F1C7F"/>
                </a:solidFill>
                <a:latin typeface="Arial Black"/>
                <a:ea typeface="Arial Black"/>
                <a:cs typeface="Arial Black"/>
                <a:sym typeface="Arial Black"/>
              </a:rPr>
              <a:t>France</a:t>
            </a:r>
            <a:endParaRPr b="0" i="0" sz="1400" u="none" cap="none" strike="noStrike">
              <a:solidFill>
                <a:srgbClr val="000000"/>
              </a:solidFill>
              <a:latin typeface="Arial"/>
              <a:ea typeface="Arial"/>
              <a:cs typeface="Arial"/>
              <a:sym typeface="Arial"/>
            </a:endParaRPr>
          </a:p>
        </p:txBody>
      </p:sp>
      <p:cxnSp>
        <p:nvCxnSpPr>
          <p:cNvPr id="475" name="Google Shape;475;p27"/>
          <p:cNvCxnSpPr/>
          <p:nvPr/>
        </p:nvCxnSpPr>
        <p:spPr>
          <a:xfrm flipH="1" rot="10800000">
            <a:off x="6352950" y="2160371"/>
            <a:ext cx="2340078" cy="838253"/>
          </a:xfrm>
          <a:prstGeom prst="straightConnector1">
            <a:avLst/>
          </a:prstGeom>
          <a:noFill/>
          <a:ln cap="flat" cmpd="sng" w="19050">
            <a:solidFill>
              <a:srgbClr val="283D47"/>
            </a:solidFill>
            <a:prstDash val="solid"/>
            <a:round/>
            <a:headEnd len="sm" w="sm" type="none"/>
            <a:tailEnd len="sm" w="sm" type="none"/>
          </a:ln>
        </p:spPr>
      </p:cxnSp>
      <p:sp>
        <p:nvSpPr>
          <p:cNvPr id="476" name="Google Shape;476;p27"/>
          <p:cNvSpPr/>
          <p:nvPr/>
        </p:nvSpPr>
        <p:spPr>
          <a:xfrm>
            <a:off x="7491011" y="1843278"/>
            <a:ext cx="2404035" cy="634186"/>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fr-FR" sz="1600" u="none" cap="none" strike="noStrike">
                <a:solidFill>
                  <a:srgbClr val="283D47"/>
                </a:solidFill>
                <a:latin typeface="Calibri"/>
                <a:ea typeface="Calibri"/>
                <a:cs typeface="Calibri"/>
                <a:sym typeface="Calibri"/>
              </a:rPr>
              <a:t>Entrer texte ici</a:t>
            </a:r>
            <a:endParaRPr b="0" i="0" sz="1600" u="none" cap="none" strike="noStrike">
              <a:solidFill>
                <a:srgbClr val="283D47"/>
              </a:solidFill>
              <a:latin typeface="Calibri"/>
              <a:ea typeface="Calibri"/>
              <a:cs typeface="Calibri"/>
              <a:sym typeface="Calibri"/>
            </a:endParaRPr>
          </a:p>
        </p:txBody>
      </p:sp>
      <p:sp>
        <p:nvSpPr>
          <p:cNvPr id="477" name="Google Shape;477;p27"/>
          <p:cNvSpPr/>
          <p:nvPr/>
        </p:nvSpPr>
        <p:spPr>
          <a:xfrm flipH="1" rot="10800000">
            <a:off x="6263054" y="2914510"/>
            <a:ext cx="168226" cy="168226"/>
          </a:xfrm>
          <a:prstGeom prst="ellipse">
            <a:avLst/>
          </a:prstGeom>
          <a:solidFill>
            <a:srgbClr val="7F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478" name="Google Shape;478;p27"/>
          <p:cNvCxnSpPr/>
          <p:nvPr/>
        </p:nvCxnSpPr>
        <p:spPr>
          <a:xfrm flipH="1" rot="10800000">
            <a:off x="3327549" y="4697867"/>
            <a:ext cx="1888543" cy="913597"/>
          </a:xfrm>
          <a:prstGeom prst="straightConnector1">
            <a:avLst/>
          </a:prstGeom>
          <a:noFill/>
          <a:ln cap="flat" cmpd="sng" w="19050">
            <a:solidFill>
              <a:srgbClr val="283D47"/>
            </a:solidFill>
            <a:prstDash val="solid"/>
            <a:round/>
            <a:headEnd len="sm" w="sm" type="none"/>
            <a:tailEnd len="sm" w="sm" type="none"/>
          </a:ln>
        </p:spPr>
      </p:cxnSp>
      <p:sp>
        <p:nvSpPr>
          <p:cNvPr id="479" name="Google Shape;479;p27"/>
          <p:cNvSpPr/>
          <p:nvPr/>
        </p:nvSpPr>
        <p:spPr>
          <a:xfrm>
            <a:off x="2340450" y="5261777"/>
            <a:ext cx="2404035" cy="634186"/>
          </a:xfrm>
          <a:prstGeom prst="roundRect">
            <a:avLst>
              <a:gd fmla="val 21594" name="adj"/>
            </a:avLst>
          </a:prstGeom>
          <a:solidFill>
            <a:srgbClr val="FFFFFF"/>
          </a:solidFill>
          <a:ln>
            <a:noFill/>
          </a:ln>
          <a:effectLst>
            <a:outerShdw blurRad="635000" rotWithShape="0">
              <a:srgbClr val="000000">
                <a:alpha val="901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fr-FR" sz="1600" u="none" cap="none" strike="noStrike">
                <a:solidFill>
                  <a:srgbClr val="283D47"/>
                </a:solidFill>
                <a:latin typeface="Calibri"/>
                <a:ea typeface="Calibri"/>
                <a:cs typeface="Calibri"/>
                <a:sym typeface="Calibri"/>
              </a:rPr>
              <a:t>Entrer texte ici</a:t>
            </a:r>
            <a:endParaRPr b="0" i="0" sz="1600" u="none" cap="none" strike="noStrike">
              <a:solidFill>
                <a:srgbClr val="283D47"/>
              </a:solidFill>
              <a:latin typeface="Calibri"/>
              <a:ea typeface="Calibri"/>
              <a:cs typeface="Calibri"/>
              <a:sym typeface="Calibri"/>
            </a:endParaRPr>
          </a:p>
        </p:txBody>
      </p:sp>
      <p:sp>
        <p:nvSpPr>
          <p:cNvPr id="480" name="Google Shape;480;p27"/>
          <p:cNvSpPr/>
          <p:nvPr/>
        </p:nvSpPr>
        <p:spPr>
          <a:xfrm flipH="1" rot="10800000">
            <a:off x="5131979" y="4613754"/>
            <a:ext cx="168226" cy="168226"/>
          </a:xfrm>
          <a:prstGeom prst="ellipse">
            <a:avLst/>
          </a:prstGeom>
          <a:solidFill>
            <a:srgbClr val="7F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27"/>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482" name="Google Shape;482;p27"/>
          <p:cNvPicPr preferRelativeResize="0"/>
          <p:nvPr/>
        </p:nvPicPr>
        <p:blipFill rotWithShape="1">
          <a:blip r:embed="rId5">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C7F"/>
        </a:solidFill>
      </p:bgPr>
    </p:bg>
    <p:spTree>
      <p:nvGrpSpPr>
        <p:cNvPr id="486" name="Shape 486"/>
        <p:cNvGrpSpPr/>
        <p:nvPr/>
      </p:nvGrpSpPr>
      <p:grpSpPr>
        <a:xfrm>
          <a:off x="0" y="0"/>
          <a:ext cx="0" cy="0"/>
          <a:chOff x="0" y="0"/>
          <a:chExt cx="0" cy="0"/>
        </a:xfrm>
      </p:grpSpPr>
      <p:pic>
        <p:nvPicPr>
          <p:cNvPr id="487" name="Google Shape;487;p28"/>
          <p:cNvPicPr preferRelativeResize="0"/>
          <p:nvPr/>
        </p:nvPicPr>
        <p:blipFill rotWithShape="1">
          <a:blip r:embed="rId3">
            <a:alphaModFix/>
          </a:blip>
          <a:srcRect b="0" l="0" r="0" t="0"/>
          <a:stretch/>
        </p:blipFill>
        <p:spPr>
          <a:xfrm>
            <a:off x="6194323" y="1"/>
            <a:ext cx="5997676" cy="4364380"/>
          </a:xfrm>
          <a:prstGeom prst="rect">
            <a:avLst/>
          </a:prstGeom>
          <a:noFill/>
          <a:ln>
            <a:noFill/>
          </a:ln>
        </p:spPr>
      </p:pic>
      <p:pic>
        <p:nvPicPr>
          <p:cNvPr id="488" name="Google Shape;488;p28"/>
          <p:cNvPicPr preferRelativeResize="0"/>
          <p:nvPr/>
        </p:nvPicPr>
        <p:blipFill rotWithShape="1">
          <a:blip r:embed="rId4">
            <a:alphaModFix/>
          </a:blip>
          <a:srcRect b="0" l="0" r="0" t="0"/>
          <a:stretch/>
        </p:blipFill>
        <p:spPr>
          <a:xfrm>
            <a:off x="302279" y="240690"/>
            <a:ext cx="466882" cy="463023"/>
          </a:xfrm>
          <a:prstGeom prst="rect">
            <a:avLst/>
          </a:prstGeom>
          <a:noFill/>
          <a:ln>
            <a:noFill/>
          </a:ln>
        </p:spPr>
      </p:pic>
      <p:sp>
        <p:nvSpPr>
          <p:cNvPr id="489" name="Google Shape;489;p28"/>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900"/>
              <a:buFont typeface="Calibri"/>
              <a:buNone/>
            </a:pPr>
            <a:r>
              <a:rPr b="0" i="0" lang="fr-FR" sz="900" u="none" cap="none" strike="noStrike">
                <a:solidFill>
                  <a:schemeClr val="lt2"/>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
        <p:nvSpPr>
          <p:cNvPr id="490" name="Google Shape;490;p28"/>
          <p:cNvSpPr txBox="1"/>
          <p:nvPr/>
        </p:nvSpPr>
        <p:spPr>
          <a:xfrm>
            <a:off x="1869860" y="2536188"/>
            <a:ext cx="84522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0" i="0" lang="fr-FR" sz="5500" u="none" cap="none" strike="noStrike">
                <a:solidFill>
                  <a:schemeClr val="lt1"/>
                </a:solidFill>
                <a:latin typeface="Arial Black"/>
                <a:ea typeface="Arial Black"/>
                <a:cs typeface="Arial Black"/>
                <a:sym typeface="Arial Black"/>
              </a:rPr>
              <a:t>Merci pour votre attention</a:t>
            </a:r>
            <a:endParaRPr b="0" i="0" sz="1900" u="none" cap="none" strike="noStrike">
              <a:solidFill>
                <a:srgbClr val="000000"/>
              </a:solidFill>
              <a:latin typeface="Arial"/>
              <a:ea typeface="Arial"/>
              <a:cs typeface="Arial"/>
              <a:sym typeface="Arial"/>
            </a:endParaRPr>
          </a:p>
        </p:txBody>
      </p:sp>
      <p:pic>
        <p:nvPicPr>
          <p:cNvPr id="491" name="Google Shape;491;p28"/>
          <p:cNvPicPr preferRelativeResize="0"/>
          <p:nvPr/>
        </p:nvPicPr>
        <p:blipFill rotWithShape="1">
          <a:blip r:embed="rId5">
            <a:alphaModFix/>
          </a:blip>
          <a:srcRect b="0" l="0" r="0" t="0"/>
          <a:stretch/>
        </p:blipFill>
        <p:spPr>
          <a:xfrm>
            <a:off x="11612950" y="232600"/>
            <a:ext cx="377549" cy="377549"/>
          </a:xfrm>
          <a:prstGeom prst="rect">
            <a:avLst/>
          </a:prstGeom>
          <a:noFill/>
          <a:ln>
            <a:noFill/>
          </a:ln>
        </p:spPr>
      </p:pic>
      <p:pic>
        <p:nvPicPr>
          <p:cNvPr id="492" name="Google Shape;492;p28"/>
          <p:cNvPicPr preferRelativeResize="0"/>
          <p:nvPr/>
        </p:nvPicPr>
        <p:blipFill rotWithShape="1">
          <a:blip r:embed="rId6">
            <a:alphaModFix/>
          </a:blip>
          <a:srcRect b="34412" l="0" r="0" t="36207"/>
          <a:stretch/>
        </p:blipFill>
        <p:spPr>
          <a:xfrm>
            <a:off x="4749288" y="5710275"/>
            <a:ext cx="2693326" cy="791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105f0a3f396_0_170"/>
          <p:cNvSpPr txBox="1"/>
          <p:nvPr/>
        </p:nvSpPr>
        <p:spPr>
          <a:xfrm>
            <a:off x="4471555" y="401699"/>
            <a:ext cx="3249000" cy="631200"/>
          </a:xfrm>
          <a:prstGeom prst="rect">
            <a:avLst/>
          </a:prstGeom>
          <a:noFill/>
          <a:ln>
            <a:noFill/>
          </a:ln>
        </p:spPr>
        <p:txBody>
          <a:bodyPr anchorCtr="0" anchor="ctr" bIns="45725" lIns="45725" spcFirstLastPara="1" rIns="45725" wrap="square" tIns="45725">
            <a:spAutoFit/>
          </a:bodyPr>
          <a:lstStyle/>
          <a:p>
            <a:pPr indent="0" lvl="0" marL="0" marR="0" rtl="0" algn="ctr">
              <a:lnSpc>
                <a:spcPct val="169428"/>
              </a:lnSpc>
              <a:spcBef>
                <a:spcPts val="0"/>
              </a:spcBef>
              <a:spcAft>
                <a:spcPts val="0"/>
              </a:spcAft>
              <a:buClr>
                <a:schemeClr val="dk1"/>
              </a:buClr>
              <a:buSzPts val="3500"/>
              <a:buFont typeface="Calibri"/>
              <a:buNone/>
            </a:pPr>
            <a:r>
              <a:rPr b="1" i="0" lang="fr-FR" sz="3500" u="none" cap="none" strike="noStrike">
                <a:solidFill>
                  <a:schemeClr val="dk1"/>
                </a:solidFill>
                <a:latin typeface="Calibri"/>
                <a:ea typeface="Calibri"/>
                <a:cs typeface="Calibri"/>
                <a:sym typeface="Calibri"/>
              </a:rPr>
              <a:t>Objets 3D</a:t>
            </a:r>
            <a:endParaRPr b="0" i="0" sz="700" u="none" cap="none" strike="noStrike">
              <a:solidFill>
                <a:srgbClr val="000000"/>
              </a:solidFill>
              <a:latin typeface="Arial"/>
              <a:ea typeface="Arial"/>
              <a:cs typeface="Arial"/>
              <a:sym typeface="Arial"/>
            </a:endParaRPr>
          </a:p>
        </p:txBody>
      </p:sp>
      <p:pic>
        <p:nvPicPr>
          <p:cNvPr id="498" name="Google Shape;498;g105f0a3f396_0_170"/>
          <p:cNvPicPr preferRelativeResize="0"/>
          <p:nvPr/>
        </p:nvPicPr>
        <p:blipFill rotWithShape="1">
          <a:blip r:embed="rId3">
            <a:alphaModFix/>
          </a:blip>
          <a:srcRect b="0" l="0" r="0" t="0"/>
          <a:stretch/>
        </p:blipFill>
        <p:spPr>
          <a:xfrm>
            <a:off x="633254" y="1365599"/>
            <a:ext cx="534582" cy="1018308"/>
          </a:xfrm>
          <a:prstGeom prst="rect">
            <a:avLst/>
          </a:prstGeom>
          <a:noFill/>
          <a:ln>
            <a:noFill/>
          </a:ln>
        </p:spPr>
      </p:pic>
      <p:pic>
        <p:nvPicPr>
          <p:cNvPr id="499" name="Google Shape;499;g105f0a3f396_0_170"/>
          <p:cNvPicPr preferRelativeResize="0"/>
          <p:nvPr/>
        </p:nvPicPr>
        <p:blipFill rotWithShape="1">
          <a:blip r:embed="rId4">
            <a:alphaModFix/>
          </a:blip>
          <a:srcRect b="0" l="0" r="0" t="0"/>
          <a:stretch/>
        </p:blipFill>
        <p:spPr>
          <a:xfrm>
            <a:off x="3965438" y="1365599"/>
            <a:ext cx="534582" cy="1018308"/>
          </a:xfrm>
          <a:prstGeom prst="rect">
            <a:avLst/>
          </a:prstGeom>
          <a:noFill/>
          <a:ln>
            <a:noFill/>
          </a:ln>
        </p:spPr>
      </p:pic>
      <p:pic>
        <p:nvPicPr>
          <p:cNvPr id="500" name="Google Shape;500;g105f0a3f396_0_170"/>
          <p:cNvPicPr preferRelativeResize="0"/>
          <p:nvPr/>
        </p:nvPicPr>
        <p:blipFill rotWithShape="1">
          <a:blip r:embed="rId5">
            <a:alphaModFix/>
          </a:blip>
          <a:srcRect b="0" l="0" r="0" t="0"/>
          <a:stretch/>
        </p:blipFill>
        <p:spPr>
          <a:xfrm>
            <a:off x="3299000" y="1365599"/>
            <a:ext cx="534582" cy="1018308"/>
          </a:xfrm>
          <a:prstGeom prst="rect">
            <a:avLst/>
          </a:prstGeom>
          <a:noFill/>
          <a:ln>
            <a:noFill/>
          </a:ln>
        </p:spPr>
      </p:pic>
      <p:pic>
        <p:nvPicPr>
          <p:cNvPr id="501" name="Google Shape;501;g105f0a3f396_0_170"/>
          <p:cNvPicPr preferRelativeResize="0"/>
          <p:nvPr/>
        </p:nvPicPr>
        <p:blipFill rotWithShape="1">
          <a:blip r:embed="rId6">
            <a:alphaModFix/>
          </a:blip>
          <a:srcRect b="0" l="0" r="0" t="0"/>
          <a:stretch/>
        </p:blipFill>
        <p:spPr>
          <a:xfrm>
            <a:off x="2632564" y="1365599"/>
            <a:ext cx="534582" cy="1018308"/>
          </a:xfrm>
          <a:prstGeom prst="rect">
            <a:avLst/>
          </a:prstGeom>
          <a:noFill/>
          <a:ln>
            <a:noFill/>
          </a:ln>
        </p:spPr>
      </p:pic>
      <p:pic>
        <p:nvPicPr>
          <p:cNvPr id="502" name="Google Shape;502;g105f0a3f396_0_170"/>
          <p:cNvPicPr preferRelativeResize="0"/>
          <p:nvPr/>
        </p:nvPicPr>
        <p:blipFill rotWithShape="1">
          <a:blip r:embed="rId7">
            <a:alphaModFix/>
          </a:blip>
          <a:srcRect b="0" l="0" r="0" t="0"/>
          <a:stretch/>
        </p:blipFill>
        <p:spPr>
          <a:xfrm>
            <a:off x="1966128" y="1365599"/>
            <a:ext cx="534582" cy="1018308"/>
          </a:xfrm>
          <a:prstGeom prst="rect">
            <a:avLst/>
          </a:prstGeom>
          <a:noFill/>
          <a:ln>
            <a:noFill/>
          </a:ln>
        </p:spPr>
      </p:pic>
      <p:pic>
        <p:nvPicPr>
          <p:cNvPr id="503" name="Google Shape;503;g105f0a3f396_0_170"/>
          <p:cNvPicPr preferRelativeResize="0"/>
          <p:nvPr/>
        </p:nvPicPr>
        <p:blipFill rotWithShape="1">
          <a:blip r:embed="rId8">
            <a:alphaModFix/>
          </a:blip>
          <a:srcRect b="0" l="0" r="0" t="0"/>
          <a:stretch/>
        </p:blipFill>
        <p:spPr>
          <a:xfrm>
            <a:off x="1299691" y="1365599"/>
            <a:ext cx="534582" cy="1018308"/>
          </a:xfrm>
          <a:prstGeom prst="rect">
            <a:avLst/>
          </a:prstGeom>
          <a:noFill/>
          <a:ln>
            <a:noFill/>
          </a:ln>
        </p:spPr>
      </p:pic>
      <p:pic>
        <p:nvPicPr>
          <p:cNvPr id="504" name="Google Shape;504;g105f0a3f396_0_170"/>
          <p:cNvPicPr preferRelativeResize="0"/>
          <p:nvPr/>
        </p:nvPicPr>
        <p:blipFill rotWithShape="1">
          <a:blip r:embed="rId9">
            <a:alphaModFix/>
          </a:blip>
          <a:srcRect b="0" l="0" r="0" t="0"/>
          <a:stretch/>
        </p:blipFill>
        <p:spPr>
          <a:xfrm>
            <a:off x="634313" y="2865196"/>
            <a:ext cx="727633" cy="391548"/>
          </a:xfrm>
          <a:prstGeom prst="rect">
            <a:avLst/>
          </a:prstGeom>
          <a:noFill/>
          <a:ln>
            <a:noFill/>
          </a:ln>
        </p:spPr>
      </p:pic>
      <p:pic>
        <p:nvPicPr>
          <p:cNvPr id="505" name="Google Shape;505;g105f0a3f396_0_170"/>
          <p:cNvPicPr preferRelativeResize="0"/>
          <p:nvPr/>
        </p:nvPicPr>
        <p:blipFill rotWithShape="1">
          <a:blip r:embed="rId10">
            <a:alphaModFix/>
          </a:blip>
          <a:srcRect b="0" l="0" r="0" t="0"/>
          <a:stretch/>
        </p:blipFill>
        <p:spPr>
          <a:xfrm>
            <a:off x="5147329" y="2865196"/>
            <a:ext cx="727632" cy="391548"/>
          </a:xfrm>
          <a:prstGeom prst="rect">
            <a:avLst/>
          </a:prstGeom>
          <a:noFill/>
          <a:ln>
            <a:noFill/>
          </a:ln>
        </p:spPr>
      </p:pic>
      <p:pic>
        <p:nvPicPr>
          <p:cNvPr id="506" name="Google Shape;506;g105f0a3f396_0_170"/>
          <p:cNvPicPr preferRelativeResize="0"/>
          <p:nvPr/>
        </p:nvPicPr>
        <p:blipFill rotWithShape="1">
          <a:blip r:embed="rId11">
            <a:alphaModFix/>
          </a:blip>
          <a:srcRect b="0" l="0" r="0" t="0"/>
          <a:stretch/>
        </p:blipFill>
        <p:spPr>
          <a:xfrm>
            <a:off x="4245057" y="2865196"/>
            <a:ext cx="727632" cy="391548"/>
          </a:xfrm>
          <a:prstGeom prst="rect">
            <a:avLst/>
          </a:prstGeom>
          <a:noFill/>
          <a:ln>
            <a:noFill/>
          </a:ln>
        </p:spPr>
      </p:pic>
      <p:pic>
        <p:nvPicPr>
          <p:cNvPr id="507" name="Google Shape;507;g105f0a3f396_0_170"/>
          <p:cNvPicPr preferRelativeResize="0"/>
          <p:nvPr/>
        </p:nvPicPr>
        <p:blipFill rotWithShape="1">
          <a:blip r:embed="rId12">
            <a:alphaModFix/>
          </a:blip>
          <a:srcRect b="0" l="0" r="0" t="0"/>
          <a:stretch/>
        </p:blipFill>
        <p:spPr>
          <a:xfrm>
            <a:off x="3342785" y="2865196"/>
            <a:ext cx="727632" cy="391548"/>
          </a:xfrm>
          <a:prstGeom prst="rect">
            <a:avLst/>
          </a:prstGeom>
          <a:noFill/>
          <a:ln>
            <a:noFill/>
          </a:ln>
        </p:spPr>
      </p:pic>
      <p:pic>
        <p:nvPicPr>
          <p:cNvPr id="508" name="Google Shape;508;g105f0a3f396_0_170"/>
          <p:cNvPicPr preferRelativeResize="0"/>
          <p:nvPr/>
        </p:nvPicPr>
        <p:blipFill rotWithShape="1">
          <a:blip r:embed="rId13">
            <a:alphaModFix/>
          </a:blip>
          <a:srcRect b="0" l="0" r="0" t="0"/>
          <a:stretch/>
        </p:blipFill>
        <p:spPr>
          <a:xfrm>
            <a:off x="2439685" y="2865196"/>
            <a:ext cx="728461" cy="391548"/>
          </a:xfrm>
          <a:prstGeom prst="rect">
            <a:avLst/>
          </a:prstGeom>
          <a:noFill/>
          <a:ln>
            <a:noFill/>
          </a:ln>
        </p:spPr>
      </p:pic>
      <p:pic>
        <p:nvPicPr>
          <p:cNvPr id="509" name="Google Shape;509;g105f0a3f396_0_170"/>
          <p:cNvPicPr preferRelativeResize="0"/>
          <p:nvPr/>
        </p:nvPicPr>
        <p:blipFill rotWithShape="1">
          <a:blip r:embed="rId14">
            <a:alphaModFix/>
          </a:blip>
          <a:srcRect b="0" l="0" r="0" t="0"/>
          <a:stretch/>
        </p:blipFill>
        <p:spPr>
          <a:xfrm>
            <a:off x="1536585" y="2865196"/>
            <a:ext cx="728461" cy="391548"/>
          </a:xfrm>
          <a:prstGeom prst="rect">
            <a:avLst/>
          </a:prstGeom>
          <a:noFill/>
          <a:ln>
            <a:noFill/>
          </a:ln>
        </p:spPr>
      </p:pic>
      <p:pic>
        <p:nvPicPr>
          <p:cNvPr id="510" name="Google Shape;510;g105f0a3f396_0_170"/>
          <p:cNvPicPr preferRelativeResize="0"/>
          <p:nvPr/>
        </p:nvPicPr>
        <p:blipFill rotWithShape="1">
          <a:blip r:embed="rId15">
            <a:alphaModFix/>
          </a:blip>
          <a:srcRect b="0" l="0" r="0" t="0"/>
          <a:stretch/>
        </p:blipFill>
        <p:spPr>
          <a:xfrm>
            <a:off x="660514" y="3724335"/>
            <a:ext cx="877303" cy="622007"/>
          </a:xfrm>
          <a:prstGeom prst="rect">
            <a:avLst/>
          </a:prstGeom>
          <a:noFill/>
          <a:ln>
            <a:noFill/>
          </a:ln>
        </p:spPr>
      </p:pic>
      <p:pic>
        <p:nvPicPr>
          <p:cNvPr id="511" name="Google Shape;511;g105f0a3f396_0_170"/>
          <p:cNvPicPr preferRelativeResize="0"/>
          <p:nvPr/>
        </p:nvPicPr>
        <p:blipFill rotWithShape="1">
          <a:blip r:embed="rId16">
            <a:alphaModFix/>
          </a:blip>
          <a:srcRect b="0" l="0" r="0" t="0"/>
          <a:stretch/>
        </p:blipFill>
        <p:spPr>
          <a:xfrm>
            <a:off x="5314592" y="3724335"/>
            <a:ext cx="877303" cy="622007"/>
          </a:xfrm>
          <a:prstGeom prst="rect">
            <a:avLst/>
          </a:prstGeom>
          <a:noFill/>
          <a:ln>
            <a:noFill/>
          </a:ln>
        </p:spPr>
      </p:pic>
      <p:pic>
        <p:nvPicPr>
          <p:cNvPr id="512" name="Google Shape;512;g105f0a3f396_0_170"/>
          <p:cNvPicPr preferRelativeResize="0"/>
          <p:nvPr/>
        </p:nvPicPr>
        <p:blipFill rotWithShape="1">
          <a:blip r:embed="rId17">
            <a:alphaModFix/>
          </a:blip>
          <a:srcRect b="0" l="0" r="0" t="0"/>
          <a:stretch/>
        </p:blipFill>
        <p:spPr>
          <a:xfrm>
            <a:off x="4383776" y="3724335"/>
            <a:ext cx="877303" cy="622007"/>
          </a:xfrm>
          <a:prstGeom prst="rect">
            <a:avLst/>
          </a:prstGeom>
          <a:noFill/>
          <a:ln>
            <a:noFill/>
          </a:ln>
        </p:spPr>
      </p:pic>
      <p:pic>
        <p:nvPicPr>
          <p:cNvPr id="513" name="Google Shape;513;g105f0a3f396_0_170"/>
          <p:cNvPicPr preferRelativeResize="0"/>
          <p:nvPr/>
        </p:nvPicPr>
        <p:blipFill rotWithShape="1">
          <a:blip r:embed="rId18">
            <a:alphaModFix/>
          </a:blip>
          <a:srcRect b="0" l="0" r="0" t="0"/>
          <a:stretch/>
        </p:blipFill>
        <p:spPr>
          <a:xfrm>
            <a:off x="3452961" y="3724335"/>
            <a:ext cx="877303" cy="622007"/>
          </a:xfrm>
          <a:prstGeom prst="rect">
            <a:avLst/>
          </a:prstGeom>
          <a:noFill/>
          <a:ln>
            <a:noFill/>
          </a:ln>
        </p:spPr>
      </p:pic>
      <p:pic>
        <p:nvPicPr>
          <p:cNvPr id="514" name="Google Shape;514;g105f0a3f396_0_170"/>
          <p:cNvPicPr preferRelativeResize="0"/>
          <p:nvPr/>
        </p:nvPicPr>
        <p:blipFill rotWithShape="1">
          <a:blip r:embed="rId19">
            <a:alphaModFix/>
          </a:blip>
          <a:srcRect b="0" l="0" r="0" t="0"/>
          <a:stretch/>
        </p:blipFill>
        <p:spPr>
          <a:xfrm>
            <a:off x="2522145" y="3724335"/>
            <a:ext cx="877303" cy="622007"/>
          </a:xfrm>
          <a:prstGeom prst="rect">
            <a:avLst/>
          </a:prstGeom>
          <a:noFill/>
          <a:ln>
            <a:noFill/>
          </a:ln>
        </p:spPr>
      </p:pic>
      <p:pic>
        <p:nvPicPr>
          <p:cNvPr id="515" name="Google Shape;515;g105f0a3f396_0_170"/>
          <p:cNvPicPr preferRelativeResize="0"/>
          <p:nvPr/>
        </p:nvPicPr>
        <p:blipFill rotWithShape="1">
          <a:blip r:embed="rId20">
            <a:alphaModFix/>
          </a:blip>
          <a:srcRect b="0" l="0" r="0" t="0"/>
          <a:stretch/>
        </p:blipFill>
        <p:spPr>
          <a:xfrm>
            <a:off x="1591329" y="3724335"/>
            <a:ext cx="877303" cy="622007"/>
          </a:xfrm>
          <a:prstGeom prst="rect">
            <a:avLst/>
          </a:prstGeom>
          <a:noFill/>
          <a:ln>
            <a:noFill/>
          </a:ln>
        </p:spPr>
      </p:pic>
      <p:pic>
        <p:nvPicPr>
          <p:cNvPr id="516" name="Google Shape;516;g105f0a3f396_0_170"/>
          <p:cNvPicPr preferRelativeResize="0"/>
          <p:nvPr/>
        </p:nvPicPr>
        <p:blipFill rotWithShape="1">
          <a:blip r:embed="rId21">
            <a:alphaModFix/>
          </a:blip>
          <a:srcRect b="0" l="0" r="0" t="0"/>
          <a:stretch/>
        </p:blipFill>
        <p:spPr>
          <a:xfrm>
            <a:off x="607195" y="4753559"/>
            <a:ext cx="668229" cy="717807"/>
          </a:xfrm>
          <a:prstGeom prst="rect">
            <a:avLst/>
          </a:prstGeom>
          <a:noFill/>
          <a:ln>
            <a:noFill/>
          </a:ln>
        </p:spPr>
      </p:pic>
      <p:pic>
        <p:nvPicPr>
          <p:cNvPr id="517" name="Google Shape;517;g105f0a3f396_0_170"/>
          <p:cNvPicPr preferRelativeResize="0"/>
          <p:nvPr/>
        </p:nvPicPr>
        <p:blipFill rotWithShape="1">
          <a:blip r:embed="rId22">
            <a:alphaModFix/>
          </a:blip>
          <a:srcRect b="0" l="0" r="0" t="0"/>
          <a:stretch/>
        </p:blipFill>
        <p:spPr>
          <a:xfrm>
            <a:off x="5147329" y="4753559"/>
            <a:ext cx="668229" cy="717807"/>
          </a:xfrm>
          <a:prstGeom prst="rect">
            <a:avLst/>
          </a:prstGeom>
          <a:noFill/>
          <a:ln>
            <a:noFill/>
          </a:ln>
        </p:spPr>
      </p:pic>
      <p:pic>
        <p:nvPicPr>
          <p:cNvPr id="518" name="Google Shape;518;g105f0a3f396_0_170"/>
          <p:cNvPicPr preferRelativeResize="0"/>
          <p:nvPr/>
        </p:nvPicPr>
        <p:blipFill rotWithShape="1">
          <a:blip r:embed="rId23">
            <a:alphaModFix/>
          </a:blip>
          <a:srcRect b="0" l="0" r="0" t="0"/>
          <a:stretch/>
        </p:blipFill>
        <p:spPr>
          <a:xfrm>
            <a:off x="4239301" y="4753559"/>
            <a:ext cx="668229" cy="717807"/>
          </a:xfrm>
          <a:prstGeom prst="rect">
            <a:avLst/>
          </a:prstGeom>
          <a:noFill/>
          <a:ln>
            <a:noFill/>
          </a:ln>
        </p:spPr>
      </p:pic>
      <p:pic>
        <p:nvPicPr>
          <p:cNvPr id="519" name="Google Shape;519;g105f0a3f396_0_170"/>
          <p:cNvPicPr preferRelativeResize="0"/>
          <p:nvPr/>
        </p:nvPicPr>
        <p:blipFill rotWithShape="1">
          <a:blip r:embed="rId24">
            <a:alphaModFix/>
          </a:blip>
          <a:srcRect b="0" l="0" r="0" t="0"/>
          <a:stretch/>
        </p:blipFill>
        <p:spPr>
          <a:xfrm>
            <a:off x="3331275" y="4753559"/>
            <a:ext cx="668229" cy="717807"/>
          </a:xfrm>
          <a:prstGeom prst="rect">
            <a:avLst/>
          </a:prstGeom>
          <a:noFill/>
          <a:ln>
            <a:noFill/>
          </a:ln>
        </p:spPr>
      </p:pic>
      <p:pic>
        <p:nvPicPr>
          <p:cNvPr id="520" name="Google Shape;520;g105f0a3f396_0_170"/>
          <p:cNvPicPr preferRelativeResize="0"/>
          <p:nvPr/>
        </p:nvPicPr>
        <p:blipFill rotWithShape="1">
          <a:blip r:embed="rId25">
            <a:alphaModFix/>
          </a:blip>
          <a:srcRect b="0" l="0" r="0" t="0"/>
          <a:stretch/>
        </p:blipFill>
        <p:spPr>
          <a:xfrm>
            <a:off x="2423248" y="4753559"/>
            <a:ext cx="668229" cy="717807"/>
          </a:xfrm>
          <a:prstGeom prst="rect">
            <a:avLst/>
          </a:prstGeom>
          <a:noFill/>
          <a:ln>
            <a:noFill/>
          </a:ln>
        </p:spPr>
      </p:pic>
      <p:pic>
        <p:nvPicPr>
          <p:cNvPr id="521" name="Google Shape;521;g105f0a3f396_0_170"/>
          <p:cNvPicPr preferRelativeResize="0"/>
          <p:nvPr/>
        </p:nvPicPr>
        <p:blipFill rotWithShape="1">
          <a:blip r:embed="rId26">
            <a:alphaModFix/>
          </a:blip>
          <a:srcRect b="0" l="0" r="0" t="0"/>
          <a:stretch/>
        </p:blipFill>
        <p:spPr>
          <a:xfrm>
            <a:off x="1515221" y="4753559"/>
            <a:ext cx="668229" cy="717807"/>
          </a:xfrm>
          <a:prstGeom prst="rect">
            <a:avLst/>
          </a:prstGeom>
          <a:noFill/>
          <a:ln>
            <a:noFill/>
          </a:ln>
        </p:spPr>
      </p:pic>
      <p:pic>
        <p:nvPicPr>
          <p:cNvPr id="522" name="Google Shape;522;g105f0a3f396_0_170"/>
          <p:cNvPicPr preferRelativeResize="0"/>
          <p:nvPr/>
        </p:nvPicPr>
        <p:blipFill rotWithShape="1">
          <a:blip r:embed="rId27">
            <a:alphaModFix/>
          </a:blip>
          <a:srcRect b="0" l="0" r="0" t="0"/>
          <a:stretch/>
        </p:blipFill>
        <p:spPr>
          <a:xfrm>
            <a:off x="6665070" y="1471885"/>
            <a:ext cx="719951" cy="717808"/>
          </a:xfrm>
          <a:prstGeom prst="rect">
            <a:avLst/>
          </a:prstGeom>
          <a:noFill/>
          <a:ln>
            <a:noFill/>
          </a:ln>
        </p:spPr>
      </p:pic>
      <p:pic>
        <p:nvPicPr>
          <p:cNvPr id="523" name="Google Shape;523;g105f0a3f396_0_170"/>
          <p:cNvPicPr preferRelativeResize="0"/>
          <p:nvPr/>
        </p:nvPicPr>
        <p:blipFill rotWithShape="1">
          <a:blip r:embed="rId28">
            <a:alphaModFix/>
          </a:blip>
          <a:srcRect b="0" l="0" r="0" t="0"/>
          <a:stretch/>
        </p:blipFill>
        <p:spPr>
          <a:xfrm>
            <a:off x="10653686" y="1471885"/>
            <a:ext cx="719951" cy="717808"/>
          </a:xfrm>
          <a:prstGeom prst="rect">
            <a:avLst/>
          </a:prstGeom>
          <a:noFill/>
          <a:ln>
            <a:noFill/>
          </a:ln>
        </p:spPr>
      </p:pic>
      <p:pic>
        <p:nvPicPr>
          <p:cNvPr id="524" name="Google Shape;524;g105f0a3f396_0_170"/>
          <p:cNvPicPr preferRelativeResize="0"/>
          <p:nvPr/>
        </p:nvPicPr>
        <p:blipFill rotWithShape="1">
          <a:blip r:embed="rId29">
            <a:alphaModFix/>
          </a:blip>
          <a:srcRect b="0" l="0" r="0" t="0"/>
          <a:stretch/>
        </p:blipFill>
        <p:spPr>
          <a:xfrm>
            <a:off x="9855963" y="1471885"/>
            <a:ext cx="719951" cy="717808"/>
          </a:xfrm>
          <a:prstGeom prst="rect">
            <a:avLst/>
          </a:prstGeom>
          <a:noFill/>
          <a:ln>
            <a:noFill/>
          </a:ln>
        </p:spPr>
      </p:pic>
      <p:pic>
        <p:nvPicPr>
          <p:cNvPr id="525" name="Google Shape;525;g105f0a3f396_0_170"/>
          <p:cNvPicPr preferRelativeResize="0"/>
          <p:nvPr/>
        </p:nvPicPr>
        <p:blipFill rotWithShape="1">
          <a:blip r:embed="rId30">
            <a:alphaModFix/>
          </a:blip>
          <a:srcRect b="0" l="0" r="0" t="0"/>
          <a:stretch/>
        </p:blipFill>
        <p:spPr>
          <a:xfrm>
            <a:off x="9058240" y="1471885"/>
            <a:ext cx="719951" cy="717808"/>
          </a:xfrm>
          <a:prstGeom prst="rect">
            <a:avLst/>
          </a:prstGeom>
          <a:noFill/>
          <a:ln>
            <a:noFill/>
          </a:ln>
        </p:spPr>
      </p:pic>
      <p:pic>
        <p:nvPicPr>
          <p:cNvPr id="526" name="Google Shape;526;g105f0a3f396_0_170"/>
          <p:cNvPicPr preferRelativeResize="0"/>
          <p:nvPr/>
        </p:nvPicPr>
        <p:blipFill rotWithShape="1">
          <a:blip r:embed="rId31">
            <a:alphaModFix/>
          </a:blip>
          <a:srcRect b="0" l="0" r="0" t="0"/>
          <a:stretch/>
        </p:blipFill>
        <p:spPr>
          <a:xfrm>
            <a:off x="8260516" y="1471885"/>
            <a:ext cx="719951" cy="717808"/>
          </a:xfrm>
          <a:prstGeom prst="rect">
            <a:avLst/>
          </a:prstGeom>
          <a:noFill/>
          <a:ln>
            <a:noFill/>
          </a:ln>
        </p:spPr>
      </p:pic>
      <p:pic>
        <p:nvPicPr>
          <p:cNvPr id="527" name="Google Shape;527;g105f0a3f396_0_170"/>
          <p:cNvPicPr preferRelativeResize="0"/>
          <p:nvPr/>
        </p:nvPicPr>
        <p:blipFill rotWithShape="1">
          <a:blip r:embed="rId32">
            <a:alphaModFix/>
          </a:blip>
          <a:srcRect b="0" l="0" r="0" t="0"/>
          <a:stretch/>
        </p:blipFill>
        <p:spPr>
          <a:xfrm>
            <a:off x="7462793" y="1471885"/>
            <a:ext cx="719951" cy="717808"/>
          </a:xfrm>
          <a:prstGeom prst="rect">
            <a:avLst/>
          </a:prstGeom>
          <a:noFill/>
          <a:ln>
            <a:noFill/>
          </a:ln>
        </p:spPr>
      </p:pic>
      <p:pic>
        <p:nvPicPr>
          <p:cNvPr id="528" name="Google Shape;528;g105f0a3f396_0_170"/>
          <p:cNvPicPr preferRelativeResize="0"/>
          <p:nvPr/>
        </p:nvPicPr>
        <p:blipFill rotWithShape="1">
          <a:blip r:embed="rId33">
            <a:alphaModFix/>
          </a:blip>
          <a:srcRect b="0" l="0" r="0" t="0"/>
          <a:stretch/>
        </p:blipFill>
        <p:spPr>
          <a:xfrm>
            <a:off x="6742841" y="2563739"/>
            <a:ext cx="658484" cy="717807"/>
          </a:xfrm>
          <a:prstGeom prst="rect">
            <a:avLst/>
          </a:prstGeom>
          <a:noFill/>
          <a:ln>
            <a:noFill/>
          </a:ln>
        </p:spPr>
      </p:pic>
      <p:pic>
        <p:nvPicPr>
          <p:cNvPr id="529" name="Google Shape;529;g105f0a3f396_0_170"/>
          <p:cNvPicPr preferRelativeResize="0"/>
          <p:nvPr/>
        </p:nvPicPr>
        <p:blipFill rotWithShape="1">
          <a:blip r:embed="rId34">
            <a:alphaModFix/>
          </a:blip>
          <a:srcRect b="0" l="0" r="0" t="0"/>
          <a:stretch/>
        </p:blipFill>
        <p:spPr>
          <a:xfrm>
            <a:off x="10828135" y="2563739"/>
            <a:ext cx="658484" cy="717807"/>
          </a:xfrm>
          <a:prstGeom prst="rect">
            <a:avLst/>
          </a:prstGeom>
          <a:noFill/>
          <a:ln>
            <a:noFill/>
          </a:ln>
        </p:spPr>
      </p:pic>
      <p:pic>
        <p:nvPicPr>
          <p:cNvPr id="530" name="Google Shape;530;g105f0a3f396_0_170"/>
          <p:cNvPicPr preferRelativeResize="0"/>
          <p:nvPr/>
        </p:nvPicPr>
        <p:blipFill rotWithShape="1">
          <a:blip r:embed="rId35">
            <a:alphaModFix/>
          </a:blip>
          <a:srcRect b="0" l="0" r="0" t="0"/>
          <a:stretch/>
        </p:blipFill>
        <p:spPr>
          <a:xfrm>
            <a:off x="10011076" y="2563739"/>
            <a:ext cx="658484" cy="717807"/>
          </a:xfrm>
          <a:prstGeom prst="rect">
            <a:avLst/>
          </a:prstGeom>
          <a:noFill/>
          <a:ln>
            <a:noFill/>
          </a:ln>
        </p:spPr>
      </p:pic>
      <p:pic>
        <p:nvPicPr>
          <p:cNvPr id="531" name="Google Shape;531;g105f0a3f396_0_170"/>
          <p:cNvPicPr preferRelativeResize="0"/>
          <p:nvPr/>
        </p:nvPicPr>
        <p:blipFill rotWithShape="1">
          <a:blip r:embed="rId36">
            <a:alphaModFix/>
          </a:blip>
          <a:srcRect b="0" l="0" r="0" t="0"/>
          <a:stretch/>
        </p:blipFill>
        <p:spPr>
          <a:xfrm>
            <a:off x="9194017" y="2563739"/>
            <a:ext cx="658484" cy="717807"/>
          </a:xfrm>
          <a:prstGeom prst="rect">
            <a:avLst/>
          </a:prstGeom>
          <a:noFill/>
          <a:ln>
            <a:noFill/>
          </a:ln>
        </p:spPr>
      </p:pic>
      <p:pic>
        <p:nvPicPr>
          <p:cNvPr id="532" name="Google Shape;532;g105f0a3f396_0_170"/>
          <p:cNvPicPr preferRelativeResize="0"/>
          <p:nvPr/>
        </p:nvPicPr>
        <p:blipFill rotWithShape="1">
          <a:blip r:embed="rId37">
            <a:alphaModFix/>
          </a:blip>
          <a:srcRect b="0" l="0" r="0" t="0"/>
          <a:stretch/>
        </p:blipFill>
        <p:spPr>
          <a:xfrm>
            <a:off x="8376959" y="2563739"/>
            <a:ext cx="658484" cy="717807"/>
          </a:xfrm>
          <a:prstGeom prst="rect">
            <a:avLst/>
          </a:prstGeom>
          <a:noFill/>
          <a:ln>
            <a:noFill/>
          </a:ln>
        </p:spPr>
      </p:pic>
      <p:pic>
        <p:nvPicPr>
          <p:cNvPr id="533" name="Google Shape;533;g105f0a3f396_0_170"/>
          <p:cNvPicPr preferRelativeResize="0"/>
          <p:nvPr/>
        </p:nvPicPr>
        <p:blipFill rotWithShape="1">
          <a:blip r:embed="rId38">
            <a:alphaModFix/>
          </a:blip>
          <a:srcRect b="0" l="0" r="0" t="0"/>
          <a:stretch/>
        </p:blipFill>
        <p:spPr>
          <a:xfrm>
            <a:off x="7559900" y="2563739"/>
            <a:ext cx="658484" cy="717807"/>
          </a:xfrm>
          <a:prstGeom prst="rect">
            <a:avLst/>
          </a:prstGeom>
          <a:noFill/>
          <a:ln>
            <a:noFill/>
          </a:ln>
        </p:spPr>
      </p:pic>
      <p:pic>
        <p:nvPicPr>
          <p:cNvPr id="534" name="Google Shape;534;g105f0a3f396_0_170"/>
          <p:cNvPicPr preferRelativeResize="0"/>
          <p:nvPr/>
        </p:nvPicPr>
        <p:blipFill rotWithShape="1">
          <a:blip r:embed="rId39">
            <a:alphaModFix/>
          </a:blip>
          <a:srcRect b="0" l="0" r="0" t="0"/>
          <a:stretch/>
        </p:blipFill>
        <p:spPr>
          <a:xfrm rot="2700000">
            <a:off x="8425857" y="3565062"/>
            <a:ext cx="482485" cy="988960"/>
          </a:xfrm>
          <a:prstGeom prst="rect">
            <a:avLst/>
          </a:prstGeom>
          <a:noFill/>
          <a:ln>
            <a:noFill/>
          </a:ln>
        </p:spPr>
      </p:pic>
      <p:pic>
        <p:nvPicPr>
          <p:cNvPr id="535" name="Google Shape;535;g105f0a3f396_0_170"/>
          <p:cNvPicPr preferRelativeResize="0"/>
          <p:nvPr/>
        </p:nvPicPr>
        <p:blipFill rotWithShape="1">
          <a:blip r:embed="rId40">
            <a:alphaModFix/>
          </a:blip>
          <a:srcRect b="0" l="0" r="0" t="0"/>
          <a:stretch/>
        </p:blipFill>
        <p:spPr>
          <a:xfrm rot="2700000">
            <a:off x="7555018" y="3565062"/>
            <a:ext cx="482485" cy="988960"/>
          </a:xfrm>
          <a:prstGeom prst="rect">
            <a:avLst/>
          </a:prstGeom>
          <a:noFill/>
          <a:ln>
            <a:noFill/>
          </a:ln>
        </p:spPr>
      </p:pic>
      <p:pic>
        <p:nvPicPr>
          <p:cNvPr id="536" name="Google Shape;536;g105f0a3f396_0_170"/>
          <p:cNvPicPr preferRelativeResize="0"/>
          <p:nvPr/>
        </p:nvPicPr>
        <p:blipFill rotWithShape="1">
          <a:blip r:embed="rId41">
            <a:alphaModFix/>
          </a:blip>
          <a:srcRect b="0" l="0" r="0" t="0"/>
          <a:stretch/>
        </p:blipFill>
        <p:spPr>
          <a:xfrm rot="2700000">
            <a:off x="6684179" y="3565062"/>
            <a:ext cx="482485" cy="988960"/>
          </a:xfrm>
          <a:prstGeom prst="rect">
            <a:avLst/>
          </a:prstGeom>
          <a:noFill/>
          <a:ln>
            <a:noFill/>
          </a:ln>
        </p:spPr>
      </p:pic>
      <p:pic>
        <p:nvPicPr>
          <p:cNvPr id="537" name="Google Shape;537;g105f0a3f396_0_170"/>
          <p:cNvPicPr preferRelativeResize="0"/>
          <p:nvPr/>
        </p:nvPicPr>
        <p:blipFill rotWithShape="1">
          <a:blip r:embed="rId42">
            <a:alphaModFix/>
          </a:blip>
          <a:srcRect b="0" l="0" r="0" t="0"/>
          <a:stretch/>
        </p:blipFill>
        <p:spPr>
          <a:xfrm rot="2700000">
            <a:off x="11010018" y="3565062"/>
            <a:ext cx="482485" cy="988960"/>
          </a:xfrm>
          <a:prstGeom prst="rect">
            <a:avLst/>
          </a:prstGeom>
          <a:noFill/>
          <a:ln>
            <a:noFill/>
          </a:ln>
        </p:spPr>
      </p:pic>
      <p:pic>
        <p:nvPicPr>
          <p:cNvPr id="538" name="Google Shape;538;g105f0a3f396_0_170"/>
          <p:cNvPicPr preferRelativeResize="0"/>
          <p:nvPr/>
        </p:nvPicPr>
        <p:blipFill rotWithShape="1">
          <a:blip r:embed="rId43">
            <a:alphaModFix/>
          </a:blip>
          <a:srcRect b="0" l="0" r="0" t="0"/>
          <a:stretch/>
        </p:blipFill>
        <p:spPr>
          <a:xfrm rot="2700000">
            <a:off x="10167536" y="3565062"/>
            <a:ext cx="482485" cy="988960"/>
          </a:xfrm>
          <a:prstGeom prst="rect">
            <a:avLst/>
          </a:prstGeom>
          <a:noFill/>
          <a:ln>
            <a:noFill/>
          </a:ln>
        </p:spPr>
      </p:pic>
      <p:pic>
        <p:nvPicPr>
          <p:cNvPr id="539" name="Google Shape;539;g105f0a3f396_0_170"/>
          <p:cNvPicPr preferRelativeResize="0"/>
          <p:nvPr/>
        </p:nvPicPr>
        <p:blipFill rotWithShape="1">
          <a:blip r:embed="rId44">
            <a:alphaModFix/>
          </a:blip>
          <a:srcRect b="0" l="0" r="0" t="0"/>
          <a:stretch/>
        </p:blipFill>
        <p:spPr>
          <a:xfrm rot="2700000">
            <a:off x="9296697" y="3565062"/>
            <a:ext cx="482485" cy="988960"/>
          </a:xfrm>
          <a:prstGeom prst="rect">
            <a:avLst/>
          </a:prstGeom>
          <a:noFill/>
          <a:ln>
            <a:noFill/>
          </a:ln>
        </p:spPr>
      </p:pic>
      <p:pic>
        <p:nvPicPr>
          <p:cNvPr id="540" name="Google Shape;540;g105f0a3f396_0_170"/>
          <p:cNvPicPr preferRelativeResize="0"/>
          <p:nvPr/>
        </p:nvPicPr>
        <p:blipFill rotWithShape="1">
          <a:blip r:embed="rId45">
            <a:alphaModFix/>
          </a:blip>
          <a:srcRect b="0" l="0" r="0" t="0"/>
          <a:stretch/>
        </p:blipFill>
        <p:spPr>
          <a:xfrm>
            <a:off x="6615201" y="4837536"/>
            <a:ext cx="529838" cy="787383"/>
          </a:xfrm>
          <a:prstGeom prst="rect">
            <a:avLst/>
          </a:prstGeom>
          <a:noFill/>
          <a:ln>
            <a:noFill/>
          </a:ln>
        </p:spPr>
      </p:pic>
      <p:pic>
        <p:nvPicPr>
          <p:cNvPr id="541" name="Google Shape;541;g105f0a3f396_0_170"/>
          <p:cNvPicPr preferRelativeResize="0"/>
          <p:nvPr/>
        </p:nvPicPr>
        <p:blipFill rotWithShape="1">
          <a:blip r:embed="rId46">
            <a:alphaModFix/>
          </a:blip>
          <a:srcRect b="0" l="0" r="0" t="0"/>
          <a:stretch/>
        </p:blipFill>
        <p:spPr>
          <a:xfrm>
            <a:off x="10929012" y="4837536"/>
            <a:ext cx="529838" cy="787383"/>
          </a:xfrm>
          <a:prstGeom prst="rect">
            <a:avLst/>
          </a:prstGeom>
          <a:noFill/>
          <a:ln>
            <a:noFill/>
          </a:ln>
        </p:spPr>
      </p:pic>
      <p:pic>
        <p:nvPicPr>
          <p:cNvPr id="542" name="Google Shape;542;g105f0a3f396_0_170"/>
          <p:cNvPicPr preferRelativeResize="0"/>
          <p:nvPr/>
        </p:nvPicPr>
        <p:blipFill rotWithShape="1">
          <a:blip r:embed="rId47">
            <a:alphaModFix/>
          </a:blip>
          <a:srcRect b="0" l="0" r="0" t="0"/>
          <a:stretch/>
        </p:blipFill>
        <p:spPr>
          <a:xfrm>
            <a:off x="10066249" y="4837536"/>
            <a:ext cx="529838" cy="787383"/>
          </a:xfrm>
          <a:prstGeom prst="rect">
            <a:avLst/>
          </a:prstGeom>
          <a:noFill/>
          <a:ln>
            <a:noFill/>
          </a:ln>
        </p:spPr>
      </p:pic>
      <p:pic>
        <p:nvPicPr>
          <p:cNvPr id="543" name="Google Shape;543;g105f0a3f396_0_170"/>
          <p:cNvPicPr preferRelativeResize="0"/>
          <p:nvPr/>
        </p:nvPicPr>
        <p:blipFill rotWithShape="1">
          <a:blip r:embed="rId48">
            <a:alphaModFix/>
          </a:blip>
          <a:srcRect b="0" l="0" r="0" t="0"/>
          <a:stretch/>
        </p:blipFill>
        <p:spPr>
          <a:xfrm>
            <a:off x="9203487" y="4837536"/>
            <a:ext cx="529838" cy="787383"/>
          </a:xfrm>
          <a:prstGeom prst="rect">
            <a:avLst/>
          </a:prstGeom>
          <a:noFill/>
          <a:ln>
            <a:noFill/>
          </a:ln>
        </p:spPr>
      </p:pic>
      <p:pic>
        <p:nvPicPr>
          <p:cNvPr id="544" name="Google Shape;544;g105f0a3f396_0_170"/>
          <p:cNvPicPr preferRelativeResize="0"/>
          <p:nvPr/>
        </p:nvPicPr>
        <p:blipFill rotWithShape="1">
          <a:blip r:embed="rId49">
            <a:alphaModFix/>
          </a:blip>
          <a:srcRect b="0" l="0" r="0" t="0"/>
          <a:stretch/>
        </p:blipFill>
        <p:spPr>
          <a:xfrm>
            <a:off x="8340725" y="4837536"/>
            <a:ext cx="529838" cy="787383"/>
          </a:xfrm>
          <a:prstGeom prst="rect">
            <a:avLst/>
          </a:prstGeom>
          <a:noFill/>
          <a:ln>
            <a:noFill/>
          </a:ln>
        </p:spPr>
      </p:pic>
      <p:pic>
        <p:nvPicPr>
          <p:cNvPr id="545" name="Google Shape;545;g105f0a3f396_0_170"/>
          <p:cNvPicPr preferRelativeResize="0"/>
          <p:nvPr/>
        </p:nvPicPr>
        <p:blipFill rotWithShape="1">
          <a:blip r:embed="rId50">
            <a:alphaModFix/>
          </a:blip>
          <a:srcRect b="0" l="0" r="0" t="0"/>
          <a:stretch/>
        </p:blipFill>
        <p:spPr>
          <a:xfrm>
            <a:off x="7477963" y="4837536"/>
            <a:ext cx="529838" cy="787383"/>
          </a:xfrm>
          <a:prstGeom prst="rect">
            <a:avLst/>
          </a:prstGeom>
          <a:noFill/>
          <a:ln>
            <a:noFill/>
          </a:ln>
        </p:spPr>
      </p:pic>
      <p:sp>
        <p:nvSpPr>
          <p:cNvPr id="546" name="Google Shape;546;g105f0a3f396_0_170"/>
          <p:cNvSpPr txBox="1"/>
          <p:nvPr/>
        </p:nvSpPr>
        <p:spPr>
          <a:xfrm>
            <a:off x="2846828" y="6184841"/>
            <a:ext cx="5968200" cy="54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300"/>
              <a:buFont typeface="Arial"/>
              <a:buNone/>
            </a:pPr>
            <a:r>
              <a:rPr b="0" i="0" lang="fr-FR" sz="1300" u="none" cap="none" strike="noStrike">
                <a:solidFill>
                  <a:schemeClr val="dk1"/>
                </a:solidFill>
                <a:latin typeface="Arial"/>
                <a:ea typeface="Arial"/>
                <a:cs typeface="Arial"/>
                <a:sym typeface="Arial"/>
              </a:rPr>
              <a:t>POUR AVOIR ACCÈS À LA PHOTOTHÈQUE COMPLÈTE : https://bit.ly/3v7H6LF</a:t>
            </a:r>
            <a:endParaRPr b="1" i="0" sz="1300" u="none" cap="none" strike="noStrike">
              <a:solidFill>
                <a:schemeClr val="dk1"/>
              </a:solidFill>
              <a:latin typeface="Arial"/>
              <a:ea typeface="Arial"/>
              <a:cs typeface="Arial"/>
              <a:sym typeface="Arial"/>
            </a:endParaRPr>
          </a:p>
        </p:txBody>
      </p:sp>
      <p:sp>
        <p:nvSpPr>
          <p:cNvPr id="547" name="Google Shape;547;g105f0a3f396_0_170"/>
          <p:cNvSpPr txBox="1"/>
          <p:nvPr/>
        </p:nvSpPr>
        <p:spPr>
          <a:xfrm>
            <a:off x="190977" y="6539559"/>
            <a:ext cx="2009100" cy="1734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chemeClr val="lt2"/>
              </a:buClr>
              <a:buSzPts val="700"/>
              <a:buFont typeface="Arial"/>
              <a:buNone/>
            </a:pPr>
            <a:r>
              <a:rPr b="0" i="0" lang="fr-FR" sz="700" u="none" cap="none" strike="noStrike">
                <a:solidFill>
                  <a:schemeClr val="lt2"/>
                </a:solidFill>
                <a:latin typeface="Calibri"/>
                <a:ea typeface="Calibri"/>
                <a:cs typeface="Calibri"/>
                <a:sym typeface="Calibri"/>
              </a:rPr>
              <a:t>Extia 2023 © C0 - Diffusion externe</a:t>
            </a:r>
            <a:endParaRPr b="0" i="0" sz="700" u="none" cap="none" strike="noStrike">
              <a:solidFill>
                <a:srgbClr val="000000"/>
              </a:solidFill>
              <a:latin typeface="Arial"/>
              <a:ea typeface="Arial"/>
              <a:cs typeface="Arial"/>
              <a:sym typeface="Arial"/>
            </a:endParaRPr>
          </a:p>
        </p:txBody>
      </p:sp>
      <p:pic>
        <p:nvPicPr>
          <p:cNvPr id="548" name="Google Shape;548;g105f0a3f396_0_170"/>
          <p:cNvPicPr preferRelativeResize="0"/>
          <p:nvPr/>
        </p:nvPicPr>
        <p:blipFill rotWithShape="1">
          <a:blip r:embed="rId51">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105f0a3f396_0_224"/>
          <p:cNvSpPr txBox="1"/>
          <p:nvPr/>
        </p:nvSpPr>
        <p:spPr>
          <a:xfrm>
            <a:off x="4471555" y="401699"/>
            <a:ext cx="3249000" cy="631200"/>
          </a:xfrm>
          <a:prstGeom prst="rect">
            <a:avLst/>
          </a:prstGeom>
          <a:noFill/>
          <a:ln>
            <a:noFill/>
          </a:ln>
        </p:spPr>
        <p:txBody>
          <a:bodyPr anchorCtr="0" anchor="ctr" bIns="45725" lIns="45725" spcFirstLastPara="1" rIns="45725" wrap="square" tIns="45725">
            <a:spAutoFit/>
          </a:bodyPr>
          <a:lstStyle/>
          <a:p>
            <a:pPr indent="0" lvl="0" marL="0" marR="0" rtl="0" algn="ctr">
              <a:lnSpc>
                <a:spcPct val="169428"/>
              </a:lnSpc>
              <a:spcBef>
                <a:spcPts val="0"/>
              </a:spcBef>
              <a:spcAft>
                <a:spcPts val="0"/>
              </a:spcAft>
              <a:buClr>
                <a:schemeClr val="dk1"/>
              </a:buClr>
              <a:buSzPts val="3500"/>
              <a:buFont typeface="Calibri"/>
              <a:buNone/>
            </a:pPr>
            <a:r>
              <a:rPr b="1" i="0" lang="fr-FR" sz="3500" u="none" cap="none" strike="noStrike">
                <a:solidFill>
                  <a:schemeClr val="dk1"/>
                </a:solidFill>
                <a:latin typeface="Calibri"/>
                <a:ea typeface="Calibri"/>
                <a:cs typeface="Calibri"/>
                <a:sym typeface="Calibri"/>
              </a:rPr>
              <a:t>Objets 3D</a:t>
            </a:r>
            <a:endParaRPr b="0" i="0" sz="700" u="none" cap="none" strike="noStrike">
              <a:solidFill>
                <a:srgbClr val="000000"/>
              </a:solidFill>
              <a:latin typeface="Arial"/>
              <a:ea typeface="Arial"/>
              <a:cs typeface="Arial"/>
              <a:sym typeface="Arial"/>
            </a:endParaRPr>
          </a:p>
        </p:txBody>
      </p:sp>
      <p:pic>
        <p:nvPicPr>
          <p:cNvPr id="554" name="Google Shape;554;g105f0a3f396_0_224"/>
          <p:cNvPicPr preferRelativeResize="0"/>
          <p:nvPr/>
        </p:nvPicPr>
        <p:blipFill rotWithShape="1">
          <a:blip r:embed="rId3">
            <a:alphaModFix/>
          </a:blip>
          <a:srcRect b="0" l="0" r="0" t="0"/>
          <a:stretch/>
        </p:blipFill>
        <p:spPr>
          <a:xfrm>
            <a:off x="633254" y="1588795"/>
            <a:ext cx="750299" cy="805690"/>
          </a:xfrm>
          <a:prstGeom prst="rect">
            <a:avLst/>
          </a:prstGeom>
          <a:noFill/>
          <a:ln>
            <a:noFill/>
          </a:ln>
        </p:spPr>
      </p:pic>
      <p:pic>
        <p:nvPicPr>
          <p:cNvPr id="555" name="Google Shape;555;g105f0a3f396_0_224"/>
          <p:cNvPicPr preferRelativeResize="0"/>
          <p:nvPr/>
        </p:nvPicPr>
        <p:blipFill rotWithShape="1">
          <a:blip r:embed="rId4">
            <a:alphaModFix/>
          </a:blip>
          <a:srcRect b="0" l="0" r="0" t="0"/>
          <a:stretch/>
        </p:blipFill>
        <p:spPr>
          <a:xfrm>
            <a:off x="4492084" y="1588795"/>
            <a:ext cx="750299" cy="805690"/>
          </a:xfrm>
          <a:prstGeom prst="rect">
            <a:avLst/>
          </a:prstGeom>
          <a:noFill/>
          <a:ln>
            <a:noFill/>
          </a:ln>
        </p:spPr>
      </p:pic>
      <p:pic>
        <p:nvPicPr>
          <p:cNvPr id="556" name="Google Shape;556;g105f0a3f396_0_224"/>
          <p:cNvPicPr preferRelativeResize="0"/>
          <p:nvPr/>
        </p:nvPicPr>
        <p:blipFill rotWithShape="1">
          <a:blip r:embed="rId5">
            <a:alphaModFix/>
          </a:blip>
          <a:srcRect b="0" l="0" r="0" t="0"/>
          <a:stretch/>
        </p:blipFill>
        <p:spPr>
          <a:xfrm>
            <a:off x="3527377" y="1588795"/>
            <a:ext cx="750299" cy="805690"/>
          </a:xfrm>
          <a:prstGeom prst="rect">
            <a:avLst/>
          </a:prstGeom>
          <a:noFill/>
          <a:ln>
            <a:noFill/>
          </a:ln>
        </p:spPr>
      </p:pic>
      <p:pic>
        <p:nvPicPr>
          <p:cNvPr id="557" name="Google Shape;557;g105f0a3f396_0_224"/>
          <p:cNvPicPr preferRelativeResize="0"/>
          <p:nvPr/>
        </p:nvPicPr>
        <p:blipFill rotWithShape="1">
          <a:blip r:embed="rId6">
            <a:alphaModFix/>
          </a:blip>
          <a:srcRect b="0" l="0" r="0" t="0"/>
          <a:stretch/>
        </p:blipFill>
        <p:spPr>
          <a:xfrm>
            <a:off x="2562670" y="1588795"/>
            <a:ext cx="750299" cy="805690"/>
          </a:xfrm>
          <a:prstGeom prst="rect">
            <a:avLst/>
          </a:prstGeom>
          <a:noFill/>
          <a:ln>
            <a:noFill/>
          </a:ln>
        </p:spPr>
      </p:pic>
      <p:pic>
        <p:nvPicPr>
          <p:cNvPr id="558" name="Google Shape;558;g105f0a3f396_0_224"/>
          <p:cNvPicPr preferRelativeResize="0"/>
          <p:nvPr/>
        </p:nvPicPr>
        <p:blipFill rotWithShape="1">
          <a:blip r:embed="rId7">
            <a:alphaModFix/>
          </a:blip>
          <a:srcRect b="0" l="0" r="0" t="0"/>
          <a:stretch/>
        </p:blipFill>
        <p:spPr>
          <a:xfrm>
            <a:off x="1597962" y="1588795"/>
            <a:ext cx="750299" cy="805690"/>
          </a:xfrm>
          <a:prstGeom prst="rect">
            <a:avLst/>
          </a:prstGeom>
          <a:noFill/>
          <a:ln>
            <a:noFill/>
          </a:ln>
        </p:spPr>
      </p:pic>
      <p:pic>
        <p:nvPicPr>
          <p:cNvPr id="559" name="Google Shape;559;g105f0a3f396_0_224"/>
          <p:cNvPicPr preferRelativeResize="0"/>
          <p:nvPr/>
        </p:nvPicPr>
        <p:blipFill rotWithShape="1">
          <a:blip r:embed="rId8">
            <a:alphaModFix/>
          </a:blip>
          <a:srcRect b="0" l="0" r="0" t="0"/>
          <a:stretch/>
        </p:blipFill>
        <p:spPr>
          <a:xfrm>
            <a:off x="633254" y="3906675"/>
            <a:ext cx="612365" cy="700284"/>
          </a:xfrm>
          <a:prstGeom prst="rect">
            <a:avLst/>
          </a:prstGeom>
          <a:noFill/>
          <a:ln>
            <a:noFill/>
          </a:ln>
        </p:spPr>
      </p:pic>
      <p:pic>
        <p:nvPicPr>
          <p:cNvPr id="560" name="Google Shape;560;g105f0a3f396_0_224"/>
          <p:cNvPicPr preferRelativeResize="0"/>
          <p:nvPr/>
        </p:nvPicPr>
        <p:blipFill rotWithShape="1">
          <a:blip r:embed="rId9">
            <a:alphaModFix/>
          </a:blip>
          <a:srcRect b="0" l="0" r="0" t="0"/>
          <a:stretch/>
        </p:blipFill>
        <p:spPr>
          <a:xfrm>
            <a:off x="4801161" y="3906675"/>
            <a:ext cx="612365" cy="700284"/>
          </a:xfrm>
          <a:prstGeom prst="rect">
            <a:avLst/>
          </a:prstGeom>
          <a:noFill/>
          <a:ln>
            <a:noFill/>
          </a:ln>
        </p:spPr>
      </p:pic>
      <p:pic>
        <p:nvPicPr>
          <p:cNvPr id="561" name="Google Shape;561;g105f0a3f396_0_224"/>
          <p:cNvPicPr preferRelativeResize="0"/>
          <p:nvPr/>
        </p:nvPicPr>
        <p:blipFill rotWithShape="1">
          <a:blip r:embed="rId10">
            <a:alphaModFix/>
          </a:blip>
          <a:srcRect b="0" l="0" r="0" t="0"/>
          <a:stretch/>
        </p:blipFill>
        <p:spPr>
          <a:xfrm>
            <a:off x="3967580" y="3906675"/>
            <a:ext cx="612365" cy="700284"/>
          </a:xfrm>
          <a:prstGeom prst="rect">
            <a:avLst/>
          </a:prstGeom>
          <a:noFill/>
          <a:ln>
            <a:noFill/>
          </a:ln>
        </p:spPr>
      </p:pic>
      <p:pic>
        <p:nvPicPr>
          <p:cNvPr id="562" name="Google Shape;562;g105f0a3f396_0_224"/>
          <p:cNvPicPr preferRelativeResize="0"/>
          <p:nvPr/>
        </p:nvPicPr>
        <p:blipFill rotWithShape="1">
          <a:blip r:embed="rId11">
            <a:alphaModFix/>
          </a:blip>
          <a:srcRect b="0" l="0" r="0" t="0"/>
          <a:stretch/>
        </p:blipFill>
        <p:spPr>
          <a:xfrm>
            <a:off x="3133999" y="3906675"/>
            <a:ext cx="612365" cy="700284"/>
          </a:xfrm>
          <a:prstGeom prst="rect">
            <a:avLst/>
          </a:prstGeom>
          <a:noFill/>
          <a:ln>
            <a:noFill/>
          </a:ln>
        </p:spPr>
      </p:pic>
      <p:pic>
        <p:nvPicPr>
          <p:cNvPr id="563" name="Google Shape;563;g105f0a3f396_0_224"/>
          <p:cNvPicPr preferRelativeResize="0"/>
          <p:nvPr/>
        </p:nvPicPr>
        <p:blipFill rotWithShape="1">
          <a:blip r:embed="rId12">
            <a:alphaModFix/>
          </a:blip>
          <a:srcRect b="0" l="0" r="0" t="0"/>
          <a:stretch/>
        </p:blipFill>
        <p:spPr>
          <a:xfrm>
            <a:off x="2300418" y="3906675"/>
            <a:ext cx="612365" cy="700284"/>
          </a:xfrm>
          <a:prstGeom prst="rect">
            <a:avLst/>
          </a:prstGeom>
          <a:noFill/>
          <a:ln>
            <a:noFill/>
          </a:ln>
        </p:spPr>
      </p:pic>
      <p:pic>
        <p:nvPicPr>
          <p:cNvPr id="564" name="Google Shape;564;g105f0a3f396_0_224"/>
          <p:cNvPicPr preferRelativeResize="0"/>
          <p:nvPr/>
        </p:nvPicPr>
        <p:blipFill rotWithShape="1">
          <a:blip r:embed="rId13">
            <a:alphaModFix/>
          </a:blip>
          <a:srcRect b="0" l="0" r="0" t="0"/>
          <a:stretch/>
        </p:blipFill>
        <p:spPr>
          <a:xfrm>
            <a:off x="1466836" y="3906675"/>
            <a:ext cx="612365" cy="700284"/>
          </a:xfrm>
          <a:prstGeom prst="rect">
            <a:avLst/>
          </a:prstGeom>
          <a:noFill/>
          <a:ln>
            <a:noFill/>
          </a:ln>
        </p:spPr>
      </p:pic>
      <p:pic>
        <p:nvPicPr>
          <p:cNvPr id="565" name="Google Shape;565;g105f0a3f396_0_224"/>
          <p:cNvPicPr preferRelativeResize="0"/>
          <p:nvPr/>
        </p:nvPicPr>
        <p:blipFill rotWithShape="1">
          <a:blip r:embed="rId14">
            <a:alphaModFix/>
          </a:blip>
          <a:srcRect b="0" l="0" r="0" t="0"/>
          <a:stretch/>
        </p:blipFill>
        <p:spPr>
          <a:xfrm>
            <a:off x="537056" y="5012914"/>
            <a:ext cx="846497" cy="632773"/>
          </a:xfrm>
          <a:prstGeom prst="rect">
            <a:avLst/>
          </a:prstGeom>
          <a:noFill/>
          <a:ln>
            <a:noFill/>
          </a:ln>
        </p:spPr>
      </p:pic>
      <p:pic>
        <p:nvPicPr>
          <p:cNvPr id="566" name="Google Shape;566;g105f0a3f396_0_224"/>
          <p:cNvPicPr preferRelativeResize="0"/>
          <p:nvPr/>
        </p:nvPicPr>
        <p:blipFill rotWithShape="1">
          <a:blip r:embed="rId15">
            <a:alphaModFix/>
          </a:blip>
          <a:srcRect b="0" l="0" r="0" t="0"/>
          <a:stretch/>
        </p:blipFill>
        <p:spPr>
          <a:xfrm>
            <a:off x="5249504" y="5012914"/>
            <a:ext cx="846497" cy="632773"/>
          </a:xfrm>
          <a:prstGeom prst="rect">
            <a:avLst/>
          </a:prstGeom>
          <a:noFill/>
          <a:ln>
            <a:noFill/>
          </a:ln>
        </p:spPr>
      </p:pic>
      <p:pic>
        <p:nvPicPr>
          <p:cNvPr id="567" name="Google Shape;567;g105f0a3f396_0_224"/>
          <p:cNvPicPr preferRelativeResize="0"/>
          <p:nvPr/>
        </p:nvPicPr>
        <p:blipFill rotWithShape="1">
          <a:blip r:embed="rId16">
            <a:alphaModFix/>
          </a:blip>
          <a:srcRect b="0" l="0" r="0" t="0"/>
          <a:stretch/>
        </p:blipFill>
        <p:spPr>
          <a:xfrm>
            <a:off x="4307014" y="5012914"/>
            <a:ext cx="846497" cy="632773"/>
          </a:xfrm>
          <a:prstGeom prst="rect">
            <a:avLst/>
          </a:prstGeom>
          <a:noFill/>
          <a:ln>
            <a:noFill/>
          </a:ln>
        </p:spPr>
      </p:pic>
      <p:pic>
        <p:nvPicPr>
          <p:cNvPr id="568" name="Google Shape;568;g105f0a3f396_0_224"/>
          <p:cNvPicPr preferRelativeResize="0"/>
          <p:nvPr/>
        </p:nvPicPr>
        <p:blipFill rotWithShape="1">
          <a:blip r:embed="rId17">
            <a:alphaModFix/>
          </a:blip>
          <a:srcRect b="0" l="0" r="0" t="0"/>
          <a:stretch/>
        </p:blipFill>
        <p:spPr>
          <a:xfrm>
            <a:off x="3364525" y="5012914"/>
            <a:ext cx="846497" cy="632773"/>
          </a:xfrm>
          <a:prstGeom prst="rect">
            <a:avLst/>
          </a:prstGeom>
          <a:noFill/>
          <a:ln>
            <a:noFill/>
          </a:ln>
        </p:spPr>
      </p:pic>
      <p:pic>
        <p:nvPicPr>
          <p:cNvPr id="569" name="Google Shape;569;g105f0a3f396_0_224"/>
          <p:cNvPicPr preferRelativeResize="0"/>
          <p:nvPr/>
        </p:nvPicPr>
        <p:blipFill rotWithShape="1">
          <a:blip r:embed="rId18">
            <a:alphaModFix/>
          </a:blip>
          <a:srcRect b="0" l="0" r="0" t="0"/>
          <a:stretch/>
        </p:blipFill>
        <p:spPr>
          <a:xfrm>
            <a:off x="2422036" y="5012914"/>
            <a:ext cx="846497" cy="632773"/>
          </a:xfrm>
          <a:prstGeom prst="rect">
            <a:avLst/>
          </a:prstGeom>
          <a:noFill/>
          <a:ln>
            <a:noFill/>
          </a:ln>
        </p:spPr>
      </p:pic>
      <p:pic>
        <p:nvPicPr>
          <p:cNvPr id="570" name="Google Shape;570;g105f0a3f396_0_224"/>
          <p:cNvPicPr preferRelativeResize="0"/>
          <p:nvPr/>
        </p:nvPicPr>
        <p:blipFill rotWithShape="1">
          <a:blip r:embed="rId19">
            <a:alphaModFix/>
          </a:blip>
          <a:srcRect b="0" l="0" r="0" t="0"/>
          <a:stretch/>
        </p:blipFill>
        <p:spPr>
          <a:xfrm>
            <a:off x="1479546" y="5012914"/>
            <a:ext cx="846497" cy="632773"/>
          </a:xfrm>
          <a:prstGeom prst="rect">
            <a:avLst/>
          </a:prstGeom>
          <a:noFill/>
          <a:ln>
            <a:noFill/>
          </a:ln>
        </p:spPr>
      </p:pic>
      <p:pic>
        <p:nvPicPr>
          <p:cNvPr id="571" name="Google Shape;571;g105f0a3f396_0_224"/>
          <p:cNvPicPr preferRelativeResize="0"/>
          <p:nvPr/>
        </p:nvPicPr>
        <p:blipFill rotWithShape="1">
          <a:blip r:embed="rId20">
            <a:alphaModFix/>
          </a:blip>
          <a:srcRect b="0" l="0" r="0" t="0"/>
          <a:stretch/>
        </p:blipFill>
        <p:spPr>
          <a:xfrm>
            <a:off x="6707034" y="1588795"/>
            <a:ext cx="784908" cy="685800"/>
          </a:xfrm>
          <a:prstGeom prst="rect">
            <a:avLst/>
          </a:prstGeom>
          <a:noFill/>
          <a:ln>
            <a:noFill/>
          </a:ln>
        </p:spPr>
      </p:pic>
      <p:pic>
        <p:nvPicPr>
          <p:cNvPr id="572" name="Google Shape;572;g105f0a3f396_0_224"/>
          <p:cNvPicPr preferRelativeResize="0"/>
          <p:nvPr/>
        </p:nvPicPr>
        <p:blipFill rotWithShape="1">
          <a:blip r:embed="rId21">
            <a:alphaModFix/>
          </a:blip>
          <a:srcRect b="0" l="0" r="0" t="0"/>
          <a:stretch/>
        </p:blipFill>
        <p:spPr>
          <a:xfrm>
            <a:off x="11048234" y="1588795"/>
            <a:ext cx="784908" cy="685800"/>
          </a:xfrm>
          <a:prstGeom prst="rect">
            <a:avLst/>
          </a:prstGeom>
          <a:noFill/>
          <a:ln>
            <a:noFill/>
          </a:ln>
        </p:spPr>
      </p:pic>
      <p:pic>
        <p:nvPicPr>
          <p:cNvPr id="573" name="Google Shape;573;g105f0a3f396_0_224"/>
          <p:cNvPicPr preferRelativeResize="0"/>
          <p:nvPr/>
        </p:nvPicPr>
        <p:blipFill rotWithShape="1">
          <a:blip r:embed="rId22">
            <a:alphaModFix/>
          </a:blip>
          <a:srcRect b="0" l="0" r="0" t="0"/>
          <a:stretch/>
        </p:blipFill>
        <p:spPr>
          <a:xfrm>
            <a:off x="10179995" y="1588795"/>
            <a:ext cx="784908" cy="685800"/>
          </a:xfrm>
          <a:prstGeom prst="rect">
            <a:avLst/>
          </a:prstGeom>
          <a:noFill/>
          <a:ln>
            <a:noFill/>
          </a:ln>
        </p:spPr>
      </p:pic>
      <p:pic>
        <p:nvPicPr>
          <p:cNvPr id="574" name="Google Shape;574;g105f0a3f396_0_224"/>
          <p:cNvPicPr preferRelativeResize="0"/>
          <p:nvPr/>
        </p:nvPicPr>
        <p:blipFill rotWithShape="1">
          <a:blip r:embed="rId23">
            <a:alphaModFix/>
          </a:blip>
          <a:srcRect b="0" l="0" r="0" t="0"/>
          <a:stretch/>
        </p:blipFill>
        <p:spPr>
          <a:xfrm>
            <a:off x="9311755" y="1588795"/>
            <a:ext cx="784908" cy="685800"/>
          </a:xfrm>
          <a:prstGeom prst="rect">
            <a:avLst/>
          </a:prstGeom>
          <a:noFill/>
          <a:ln>
            <a:noFill/>
          </a:ln>
        </p:spPr>
      </p:pic>
      <p:pic>
        <p:nvPicPr>
          <p:cNvPr id="575" name="Google Shape;575;g105f0a3f396_0_224"/>
          <p:cNvPicPr preferRelativeResize="0"/>
          <p:nvPr/>
        </p:nvPicPr>
        <p:blipFill rotWithShape="1">
          <a:blip r:embed="rId24">
            <a:alphaModFix/>
          </a:blip>
          <a:srcRect b="0" l="0" r="0" t="0"/>
          <a:stretch/>
        </p:blipFill>
        <p:spPr>
          <a:xfrm>
            <a:off x="8443515" y="1588795"/>
            <a:ext cx="784908" cy="685800"/>
          </a:xfrm>
          <a:prstGeom prst="rect">
            <a:avLst/>
          </a:prstGeom>
          <a:noFill/>
          <a:ln>
            <a:noFill/>
          </a:ln>
        </p:spPr>
      </p:pic>
      <p:pic>
        <p:nvPicPr>
          <p:cNvPr id="576" name="Google Shape;576;g105f0a3f396_0_224"/>
          <p:cNvPicPr preferRelativeResize="0"/>
          <p:nvPr/>
        </p:nvPicPr>
        <p:blipFill rotWithShape="1">
          <a:blip r:embed="rId25">
            <a:alphaModFix/>
          </a:blip>
          <a:srcRect b="0" l="0" r="0" t="0"/>
          <a:stretch/>
        </p:blipFill>
        <p:spPr>
          <a:xfrm>
            <a:off x="7575274" y="1588795"/>
            <a:ext cx="784908" cy="685800"/>
          </a:xfrm>
          <a:prstGeom prst="rect">
            <a:avLst/>
          </a:prstGeom>
          <a:noFill/>
          <a:ln>
            <a:noFill/>
          </a:ln>
        </p:spPr>
      </p:pic>
      <p:pic>
        <p:nvPicPr>
          <p:cNvPr id="577" name="Google Shape;577;g105f0a3f396_0_224"/>
          <p:cNvPicPr preferRelativeResize="0"/>
          <p:nvPr/>
        </p:nvPicPr>
        <p:blipFill rotWithShape="1">
          <a:blip r:embed="rId26">
            <a:alphaModFix/>
          </a:blip>
          <a:srcRect b="0" l="0" r="0" t="0"/>
          <a:stretch/>
        </p:blipFill>
        <p:spPr>
          <a:xfrm>
            <a:off x="6700266" y="2604793"/>
            <a:ext cx="612365" cy="895929"/>
          </a:xfrm>
          <a:prstGeom prst="rect">
            <a:avLst/>
          </a:prstGeom>
          <a:noFill/>
          <a:ln>
            <a:noFill/>
          </a:ln>
        </p:spPr>
      </p:pic>
      <p:pic>
        <p:nvPicPr>
          <p:cNvPr id="578" name="Google Shape;578;g105f0a3f396_0_224"/>
          <p:cNvPicPr preferRelativeResize="0"/>
          <p:nvPr/>
        </p:nvPicPr>
        <p:blipFill rotWithShape="1">
          <a:blip r:embed="rId27">
            <a:alphaModFix/>
          </a:blip>
          <a:srcRect b="0" l="0" r="0" t="0"/>
          <a:stretch/>
        </p:blipFill>
        <p:spPr>
          <a:xfrm>
            <a:off x="11134505" y="2604793"/>
            <a:ext cx="612365" cy="895929"/>
          </a:xfrm>
          <a:prstGeom prst="rect">
            <a:avLst/>
          </a:prstGeom>
          <a:noFill/>
          <a:ln>
            <a:noFill/>
          </a:ln>
        </p:spPr>
      </p:pic>
      <p:pic>
        <p:nvPicPr>
          <p:cNvPr id="579" name="Google Shape;579;g105f0a3f396_0_224"/>
          <p:cNvPicPr preferRelativeResize="0"/>
          <p:nvPr/>
        </p:nvPicPr>
        <p:blipFill rotWithShape="1">
          <a:blip r:embed="rId28">
            <a:alphaModFix/>
          </a:blip>
          <a:srcRect b="0" l="0" r="0" t="0"/>
          <a:stretch/>
        </p:blipFill>
        <p:spPr>
          <a:xfrm>
            <a:off x="10247658" y="2604793"/>
            <a:ext cx="612365" cy="895929"/>
          </a:xfrm>
          <a:prstGeom prst="rect">
            <a:avLst/>
          </a:prstGeom>
          <a:noFill/>
          <a:ln>
            <a:noFill/>
          </a:ln>
        </p:spPr>
      </p:pic>
      <p:pic>
        <p:nvPicPr>
          <p:cNvPr id="580" name="Google Shape;580;g105f0a3f396_0_224"/>
          <p:cNvPicPr preferRelativeResize="0"/>
          <p:nvPr/>
        </p:nvPicPr>
        <p:blipFill rotWithShape="1">
          <a:blip r:embed="rId29">
            <a:alphaModFix/>
          </a:blip>
          <a:srcRect b="0" l="0" r="0" t="0"/>
          <a:stretch/>
        </p:blipFill>
        <p:spPr>
          <a:xfrm>
            <a:off x="9360809" y="2604793"/>
            <a:ext cx="612365" cy="895929"/>
          </a:xfrm>
          <a:prstGeom prst="rect">
            <a:avLst/>
          </a:prstGeom>
          <a:noFill/>
          <a:ln>
            <a:noFill/>
          </a:ln>
        </p:spPr>
      </p:pic>
      <p:pic>
        <p:nvPicPr>
          <p:cNvPr id="581" name="Google Shape;581;g105f0a3f396_0_224"/>
          <p:cNvPicPr preferRelativeResize="0"/>
          <p:nvPr/>
        </p:nvPicPr>
        <p:blipFill rotWithShape="1">
          <a:blip r:embed="rId30">
            <a:alphaModFix/>
          </a:blip>
          <a:srcRect b="0" l="0" r="0" t="0"/>
          <a:stretch/>
        </p:blipFill>
        <p:spPr>
          <a:xfrm>
            <a:off x="8473962" y="2604793"/>
            <a:ext cx="612365" cy="895929"/>
          </a:xfrm>
          <a:prstGeom prst="rect">
            <a:avLst/>
          </a:prstGeom>
          <a:noFill/>
          <a:ln>
            <a:noFill/>
          </a:ln>
        </p:spPr>
      </p:pic>
      <p:pic>
        <p:nvPicPr>
          <p:cNvPr id="582" name="Google Shape;582;g105f0a3f396_0_224"/>
          <p:cNvPicPr preferRelativeResize="0"/>
          <p:nvPr/>
        </p:nvPicPr>
        <p:blipFill rotWithShape="1">
          <a:blip r:embed="rId31">
            <a:alphaModFix/>
          </a:blip>
          <a:srcRect b="0" l="0" r="0" t="0"/>
          <a:stretch/>
        </p:blipFill>
        <p:spPr>
          <a:xfrm>
            <a:off x="7587113" y="2604793"/>
            <a:ext cx="612365" cy="895929"/>
          </a:xfrm>
          <a:prstGeom prst="rect">
            <a:avLst/>
          </a:prstGeom>
          <a:noFill/>
          <a:ln>
            <a:noFill/>
          </a:ln>
        </p:spPr>
      </p:pic>
      <p:pic>
        <p:nvPicPr>
          <p:cNvPr id="583" name="Google Shape;583;g105f0a3f396_0_224"/>
          <p:cNvPicPr preferRelativeResize="0"/>
          <p:nvPr/>
        </p:nvPicPr>
        <p:blipFill rotWithShape="1">
          <a:blip r:embed="rId32">
            <a:alphaModFix/>
          </a:blip>
          <a:srcRect b="0" l="0" r="0" t="0"/>
          <a:stretch/>
        </p:blipFill>
        <p:spPr>
          <a:xfrm>
            <a:off x="6571077" y="3793563"/>
            <a:ext cx="741554" cy="895929"/>
          </a:xfrm>
          <a:prstGeom prst="rect">
            <a:avLst/>
          </a:prstGeom>
          <a:noFill/>
          <a:ln>
            <a:noFill/>
          </a:ln>
        </p:spPr>
      </p:pic>
      <p:pic>
        <p:nvPicPr>
          <p:cNvPr id="584" name="Google Shape;584;g105f0a3f396_0_224"/>
          <p:cNvPicPr preferRelativeResize="0"/>
          <p:nvPr/>
        </p:nvPicPr>
        <p:blipFill rotWithShape="1">
          <a:blip r:embed="rId33">
            <a:alphaModFix/>
          </a:blip>
          <a:srcRect b="0" l="0" r="0" t="0"/>
          <a:stretch/>
        </p:blipFill>
        <p:spPr>
          <a:xfrm>
            <a:off x="10970925" y="3793563"/>
            <a:ext cx="741554" cy="895929"/>
          </a:xfrm>
          <a:prstGeom prst="rect">
            <a:avLst/>
          </a:prstGeom>
          <a:noFill/>
          <a:ln>
            <a:noFill/>
          </a:ln>
        </p:spPr>
      </p:pic>
      <p:pic>
        <p:nvPicPr>
          <p:cNvPr id="585" name="Google Shape;585;g105f0a3f396_0_224"/>
          <p:cNvPicPr preferRelativeResize="0"/>
          <p:nvPr/>
        </p:nvPicPr>
        <p:blipFill rotWithShape="1">
          <a:blip r:embed="rId34">
            <a:alphaModFix/>
          </a:blip>
          <a:srcRect b="0" l="0" r="0" t="0"/>
          <a:stretch/>
        </p:blipFill>
        <p:spPr>
          <a:xfrm>
            <a:off x="10090955" y="3793563"/>
            <a:ext cx="741554" cy="895929"/>
          </a:xfrm>
          <a:prstGeom prst="rect">
            <a:avLst/>
          </a:prstGeom>
          <a:noFill/>
          <a:ln>
            <a:noFill/>
          </a:ln>
        </p:spPr>
      </p:pic>
      <p:pic>
        <p:nvPicPr>
          <p:cNvPr id="586" name="Google Shape;586;g105f0a3f396_0_224"/>
          <p:cNvPicPr preferRelativeResize="0"/>
          <p:nvPr/>
        </p:nvPicPr>
        <p:blipFill rotWithShape="1">
          <a:blip r:embed="rId35">
            <a:alphaModFix/>
          </a:blip>
          <a:srcRect b="0" l="0" r="0" t="0"/>
          <a:stretch/>
        </p:blipFill>
        <p:spPr>
          <a:xfrm>
            <a:off x="9210985" y="3793563"/>
            <a:ext cx="741554" cy="895929"/>
          </a:xfrm>
          <a:prstGeom prst="rect">
            <a:avLst/>
          </a:prstGeom>
          <a:noFill/>
          <a:ln>
            <a:noFill/>
          </a:ln>
        </p:spPr>
      </p:pic>
      <p:pic>
        <p:nvPicPr>
          <p:cNvPr id="587" name="Google Shape;587;g105f0a3f396_0_224"/>
          <p:cNvPicPr preferRelativeResize="0"/>
          <p:nvPr/>
        </p:nvPicPr>
        <p:blipFill rotWithShape="1">
          <a:blip r:embed="rId36">
            <a:alphaModFix/>
          </a:blip>
          <a:srcRect b="0" l="0" r="0" t="0"/>
          <a:stretch/>
        </p:blipFill>
        <p:spPr>
          <a:xfrm>
            <a:off x="8331016" y="3793563"/>
            <a:ext cx="741554" cy="895929"/>
          </a:xfrm>
          <a:prstGeom prst="rect">
            <a:avLst/>
          </a:prstGeom>
          <a:noFill/>
          <a:ln>
            <a:noFill/>
          </a:ln>
        </p:spPr>
      </p:pic>
      <p:pic>
        <p:nvPicPr>
          <p:cNvPr id="588" name="Google Shape;588;g105f0a3f396_0_224"/>
          <p:cNvPicPr preferRelativeResize="0"/>
          <p:nvPr/>
        </p:nvPicPr>
        <p:blipFill rotWithShape="1">
          <a:blip r:embed="rId37">
            <a:alphaModFix/>
          </a:blip>
          <a:srcRect b="0" l="0" r="0" t="0"/>
          <a:stretch/>
        </p:blipFill>
        <p:spPr>
          <a:xfrm>
            <a:off x="7451047" y="3793563"/>
            <a:ext cx="741554" cy="895929"/>
          </a:xfrm>
          <a:prstGeom prst="rect">
            <a:avLst/>
          </a:prstGeom>
          <a:noFill/>
          <a:ln>
            <a:noFill/>
          </a:ln>
        </p:spPr>
      </p:pic>
      <p:pic>
        <p:nvPicPr>
          <p:cNvPr id="589" name="Google Shape;589;g105f0a3f396_0_224"/>
          <p:cNvPicPr preferRelativeResize="0"/>
          <p:nvPr/>
        </p:nvPicPr>
        <p:blipFill rotWithShape="1">
          <a:blip r:embed="rId38">
            <a:alphaModFix/>
          </a:blip>
          <a:srcRect b="0" l="0" r="0" t="0"/>
          <a:stretch/>
        </p:blipFill>
        <p:spPr>
          <a:xfrm>
            <a:off x="6814938" y="5110077"/>
            <a:ext cx="636109" cy="504437"/>
          </a:xfrm>
          <a:prstGeom prst="rect">
            <a:avLst/>
          </a:prstGeom>
          <a:noFill/>
          <a:ln>
            <a:noFill/>
          </a:ln>
        </p:spPr>
      </p:pic>
      <p:pic>
        <p:nvPicPr>
          <p:cNvPr id="590" name="Google Shape;590;g105f0a3f396_0_224"/>
          <p:cNvPicPr preferRelativeResize="0"/>
          <p:nvPr/>
        </p:nvPicPr>
        <p:blipFill rotWithShape="1">
          <a:blip r:embed="rId39">
            <a:alphaModFix/>
          </a:blip>
          <a:srcRect b="0" l="0" r="0" t="0"/>
          <a:stretch/>
        </p:blipFill>
        <p:spPr>
          <a:xfrm>
            <a:off x="11336889" y="5110077"/>
            <a:ext cx="636109" cy="504437"/>
          </a:xfrm>
          <a:prstGeom prst="rect">
            <a:avLst/>
          </a:prstGeom>
          <a:noFill/>
          <a:ln>
            <a:noFill/>
          </a:ln>
        </p:spPr>
      </p:pic>
      <p:pic>
        <p:nvPicPr>
          <p:cNvPr id="591" name="Google Shape;591;g105f0a3f396_0_224"/>
          <p:cNvPicPr preferRelativeResize="0"/>
          <p:nvPr/>
        </p:nvPicPr>
        <p:blipFill rotWithShape="1">
          <a:blip r:embed="rId40">
            <a:alphaModFix/>
          </a:blip>
          <a:srcRect b="0" l="0" r="0" t="0"/>
          <a:stretch/>
        </p:blipFill>
        <p:spPr>
          <a:xfrm>
            <a:off x="10432499" y="5110077"/>
            <a:ext cx="636109" cy="504437"/>
          </a:xfrm>
          <a:prstGeom prst="rect">
            <a:avLst/>
          </a:prstGeom>
          <a:noFill/>
          <a:ln>
            <a:noFill/>
          </a:ln>
        </p:spPr>
      </p:pic>
      <p:pic>
        <p:nvPicPr>
          <p:cNvPr id="592" name="Google Shape;592;g105f0a3f396_0_224"/>
          <p:cNvPicPr preferRelativeResize="0"/>
          <p:nvPr/>
        </p:nvPicPr>
        <p:blipFill rotWithShape="1">
          <a:blip r:embed="rId41">
            <a:alphaModFix/>
          </a:blip>
          <a:srcRect b="0" l="0" r="0" t="0"/>
          <a:stretch/>
        </p:blipFill>
        <p:spPr>
          <a:xfrm>
            <a:off x="9528109" y="5110077"/>
            <a:ext cx="636109" cy="504437"/>
          </a:xfrm>
          <a:prstGeom prst="rect">
            <a:avLst/>
          </a:prstGeom>
          <a:noFill/>
          <a:ln>
            <a:noFill/>
          </a:ln>
        </p:spPr>
      </p:pic>
      <p:pic>
        <p:nvPicPr>
          <p:cNvPr id="593" name="Google Shape;593;g105f0a3f396_0_224"/>
          <p:cNvPicPr preferRelativeResize="0"/>
          <p:nvPr/>
        </p:nvPicPr>
        <p:blipFill rotWithShape="1">
          <a:blip r:embed="rId42">
            <a:alphaModFix/>
          </a:blip>
          <a:srcRect b="0" l="0" r="0" t="0"/>
          <a:stretch/>
        </p:blipFill>
        <p:spPr>
          <a:xfrm>
            <a:off x="8623719" y="5110077"/>
            <a:ext cx="636109" cy="504437"/>
          </a:xfrm>
          <a:prstGeom prst="rect">
            <a:avLst/>
          </a:prstGeom>
          <a:noFill/>
          <a:ln>
            <a:noFill/>
          </a:ln>
        </p:spPr>
      </p:pic>
      <p:pic>
        <p:nvPicPr>
          <p:cNvPr id="594" name="Google Shape;594;g105f0a3f396_0_224"/>
          <p:cNvPicPr preferRelativeResize="0"/>
          <p:nvPr/>
        </p:nvPicPr>
        <p:blipFill rotWithShape="1">
          <a:blip r:embed="rId43">
            <a:alphaModFix/>
          </a:blip>
          <a:srcRect b="0" l="0" r="0" t="0"/>
          <a:stretch/>
        </p:blipFill>
        <p:spPr>
          <a:xfrm>
            <a:off x="7719328" y="5110077"/>
            <a:ext cx="636109" cy="504437"/>
          </a:xfrm>
          <a:prstGeom prst="rect">
            <a:avLst/>
          </a:prstGeom>
          <a:noFill/>
          <a:ln>
            <a:noFill/>
          </a:ln>
        </p:spPr>
      </p:pic>
      <p:pic>
        <p:nvPicPr>
          <p:cNvPr id="595" name="Google Shape;595;g105f0a3f396_0_224"/>
          <p:cNvPicPr preferRelativeResize="0"/>
          <p:nvPr/>
        </p:nvPicPr>
        <p:blipFill rotWithShape="1">
          <a:blip r:embed="rId44">
            <a:alphaModFix/>
          </a:blip>
          <a:srcRect b="0" l="0" r="0" t="0"/>
          <a:stretch/>
        </p:blipFill>
        <p:spPr>
          <a:xfrm>
            <a:off x="448166" y="2706907"/>
            <a:ext cx="879441" cy="783095"/>
          </a:xfrm>
          <a:prstGeom prst="rect">
            <a:avLst/>
          </a:prstGeom>
          <a:noFill/>
          <a:ln>
            <a:noFill/>
          </a:ln>
        </p:spPr>
      </p:pic>
      <p:pic>
        <p:nvPicPr>
          <p:cNvPr id="596" name="Google Shape;596;g105f0a3f396_0_224"/>
          <p:cNvPicPr preferRelativeResize="0"/>
          <p:nvPr/>
        </p:nvPicPr>
        <p:blipFill rotWithShape="1">
          <a:blip r:embed="rId45">
            <a:alphaModFix/>
          </a:blip>
          <a:srcRect b="0" l="0" r="0" t="0"/>
          <a:stretch/>
        </p:blipFill>
        <p:spPr>
          <a:xfrm>
            <a:off x="5160780" y="2706907"/>
            <a:ext cx="879441" cy="783095"/>
          </a:xfrm>
          <a:prstGeom prst="rect">
            <a:avLst/>
          </a:prstGeom>
          <a:noFill/>
          <a:ln>
            <a:noFill/>
          </a:ln>
        </p:spPr>
      </p:pic>
      <p:pic>
        <p:nvPicPr>
          <p:cNvPr id="597" name="Google Shape;597;g105f0a3f396_0_224"/>
          <p:cNvPicPr preferRelativeResize="0"/>
          <p:nvPr/>
        </p:nvPicPr>
        <p:blipFill rotWithShape="1">
          <a:blip r:embed="rId46">
            <a:alphaModFix/>
          </a:blip>
          <a:srcRect b="0" l="0" r="0" t="0"/>
          <a:stretch/>
        </p:blipFill>
        <p:spPr>
          <a:xfrm>
            <a:off x="4218258" y="2706907"/>
            <a:ext cx="879441" cy="783095"/>
          </a:xfrm>
          <a:prstGeom prst="rect">
            <a:avLst/>
          </a:prstGeom>
          <a:noFill/>
          <a:ln>
            <a:noFill/>
          </a:ln>
        </p:spPr>
      </p:pic>
      <p:pic>
        <p:nvPicPr>
          <p:cNvPr id="598" name="Google Shape;598;g105f0a3f396_0_224"/>
          <p:cNvPicPr preferRelativeResize="0"/>
          <p:nvPr/>
        </p:nvPicPr>
        <p:blipFill rotWithShape="1">
          <a:blip r:embed="rId47">
            <a:alphaModFix/>
          </a:blip>
          <a:srcRect b="0" l="0" r="0" t="0"/>
          <a:stretch/>
        </p:blipFill>
        <p:spPr>
          <a:xfrm>
            <a:off x="3275735" y="2706907"/>
            <a:ext cx="879441" cy="783095"/>
          </a:xfrm>
          <a:prstGeom prst="rect">
            <a:avLst/>
          </a:prstGeom>
          <a:noFill/>
          <a:ln>
            <a:noFill/>
          </a:ln>
        </p:spPr>
      </p:pic>
      <p:pic>
        <p:nvPicPr>
          <p:cNvPr id="599" name="Google Shape;599;g105f0a3f396_0_224"/>
          <p:cNvPicPr preferRelativeResize="0"/>
          <p:nvPr/>
        </p:nvPicPr>
        <p:blipFill rotWithShape="1">
          <a:blip r:embed="rId48">
            <a:alphaModFix/>
          </a:blip>
          <a:srcRect b="0" l="0" r="0" t="0"/>
          <a:stretch/>
        </p:blipFill>
        <p:spPr>
          <a:xfrm>
            <a:off x="2333212" y="2706907"/>
            <a:ext cx="879441" cy="783095"/>
          </a:xfrm>
          <a:prstGeom prst="rect">
            <a:avLst/>
          </a:prstGeom>
          <a:noFill/>
          <a:ln>
            <a:noFill/>
          </a:ln>
        </p:spPr>
      </p:pic>
      <p:pic>
        <p:nvPicPr>
          <p:cNvPr id="600" name="Google Shape;600;g105f0a3f396_0_224"/>
          <p:cNvPicPr preferRelativeResize="0"/>
          <p:nvPr/>
        </p:nvPicPr>
        <p:blipFill rotWithShape="1">
          <a:blip r:embed="rId49">
            <a:alphaModFix/>
          </a:blip>
          <a:srcRect b="0" l="0" r="0" t="0"/>
          <a:stretch/>
        </p:blipFill>
        <p:spPr>
          <a:xfrm>
            <a:off x="1390689" y="2706907"/>
            <a:ext cx="879441" cy="783095"/>
          </a:xfrm>
          <a:prstGeom prst="rect">
            <a:avLst/>
          </a:prstGeom>
          <a:noFill/>
          <a:ln>
            <a:noFill/>
          </a:ln>
        </p:spPr>
      </p:pic>
      <p:sp>
        <p:nvSpPr>
          <p:cNvPr id="601" name="Google Shape;601;g105f0a3f396_0_224"/>
          <p:cNvSpPr txBox="1"/>
          <p:nvPr/>
        </p:nvSpPr>
        <p:spPr>
          <a:xfrm>
            <a:off x="2846828" y="6184841"/>
            <a:ext cx="5968200" cy="54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300"/>
              <a:buFont typeface="Arial"/>
              <a:buNone/>
            </a:pPr>
            <a:r>
              <a:rPr b="0" i="0" lang="fr-FR" sz="1300" u="none" cap="none" strike="noStrike">
                <a:solidFill>
                  <a:schemeClr val="dk1"/>
                </a:solidFill>
                <a:latin typeface="Arial"/>
                <a:ea typeface="Arial"/>
                <a:cs typeface="Arial"/>
                <a:sym typeface="Arial"/>
              </a:rPr>
              <a:t>POUR AVOIR ACCÈS À LA PHOTOTHÈQUE COMPLÈTE : https://bit.ly/3v7H6LF</a:t>
            </a:r>
            <a:endParaRPr b="1" i="0" sz="1300" u="none" cap="none" strike="noStrike">
              <a:solidFill>
                <a:schemeClr val="dk1"/>
              </a:solidFill>
              <a:latin typeface="Arial"/>
              <a:ea typeface="Arial"/>
              <a:cs typeface="Arial"/>
              <a:sym typeface="Arial"/>
            </a:endParaRPr>
          </a:p>
        </p:txBody>
      </p:sp>
      <p:sp>
        <p:nvSpPr>
          <p:cNvPr id="602" name="Google Shape;602;g105f0a3f396_0_224"/>
          <p:cNvSpPr txBox="1"/>
          <p:nvPr/>
        </p:nvSpPr>
        <p:spPr>
          <a:xfrm>
            <a:off x="190977" y="6539559"/>
            <a:ext cx="2009100" cy="1734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chemeClr val="lt2"/>
              </a:buClr>
              <a:buSzPts val="700"/>
              <a:buFont typeface="Arial"/>
              <a:buNone/>
            </a:pPr>
            <a:r>
              <a:rPr b="0" i="0" lang="fr-FR" sz="700" u="none" cap="none" strike="noStrike">
                <a:solidFill>
                  <a:schemeClr val="lt2"/>
                </a:solidFill>
                <a:latin typeface="Calibri"/>
                <a:ea typeface="Calibri"/>
                <a:cs typeface="Calibri"/>
                <a:sym typeface="Calibri"/>
              </a:rPr>
              <a:t>Extia 2023 © C0 - Diffusion externe</a:t>
            </a:r>
            <a:endParaRPr b="0" i="0" sz="700" u="none" cap="none" strike="noStrike">
              <a:solidFill>
                <a:srgbClr val="000000"/>
              </a:solidFill>
              <a:latin typeface="Arial"/>
              <a:ea typeface="Arial"/>
              <a:cs typeface="Arial"/>
              <a:sym typeface="Arial"/>
            </a:endParaRPr>
          </a:p>
        </p:txBody>
      </p:sp>
      <p:pic>
        <p:nvPicPr>
          <p:cNvPr id="603" name="Google Shape;603;g105f0a3f396_0_224"/>
          <p:cNvPicPr preferRelativeResize="0"/>
          <p:nvPr/>
        </p:nvPicPr>
        <p:blipFill rotWithShape="1">
          <a:blip r:embed="rId50">
            <a:alphaModFix/>
          </a:blip>
          <a:srcRect b="0" l="0" r="0" t="0"/>
          <a:stretch/>
        </p:blipFill>
        <p:spPr>
          <a:xfrm>
            <a:off x="11612950" y="232600"/>
            <a:ext cx="377549" cy="377549"/>
          </a:xfrm>
          <a:prstGeom prst="rect">
            <a:avLst/>
          </a:prstGeom>
          <a:noFill/>
          <a:ln>
            <a:noFill/>
          </a:ln>
        </p:spPr>
      </p:pic>
      <p:pic>
        <p:nvPicPr>
          <p:cNvPr id="604" name="Google Shape;604;g105f0a3f396_0_224"/>
          <p:cNvPicPr preferRelativeResize="0"/>
          <p:nvPr/>
        </p:nvPicPr>
        <p:blipFill rotWithShape="1">
          <a:blip r:embed="rId51">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05f0a3f396_0_277"/>
          <p:cNvSpPr txBox="1"/>
          <p:nvPr/>
        </p:nvSpPr>
        <p:spPr>
          <a:xfrm>
            <a:off x="4471555" y="401699"/>
            <a:ext cx="3249000" cy="631200"/>
          </a:xfrm>
          <a:prstGeom prst="rect">
            <a:avLst/>
          </a:prstGeom>
          <a:noFill/>
          <a:ln>
            <a:noFill/>
          </a:ln>
        </p:spPr>
        <p:txBody>
          <a:bodyPr anchorCtr="0" anchor="ctr" bIns="45725" lIns="45725" spcFirstLastPara="1" rIns="45725" wrap="square" tIns="45725">
            <a:spAutoFit/>
          </a:bodyPr>
          <a:lstStyle/>
          <a:p>
            <a:pPr indent="0" lvl="0" marL="0" marR="0" rtl="0" algn="ctr">
              <a:lnSpc>
                <a:spcPct val="169428"/>
              </a:lnSpc>
              <a:spcBef>
                <a:spcPts val="0"/>
              </a:spcBef>
              <a:spcAft>
                <a:spcPts val="0"/>
              </a:spcAft>
              <a:buClr>
                <a:schemeClr val="dk1"/>
              </a:buClr>
              <a:buSzPts val="3500"/>
              <a:buFont typeface="Calibri"/>
              <a:buNone/>
            </a:pPr>
            <a:r>
              <a:rPr b="1" i="0" lang="fr-FR" sz="3500" u="none" cap="none" strike="noStrike">
                <a:solidFill>
                  <a:schemeClr val="dk1"/>
                </a:solidFill>
                <a:latin typeface="Calibri"/>
                <a:ea typeface="Calibri"/>
                <a:cs typeface="Calibri"/>
                <a:sym typeface="Calibri"/>
              </a:rPr>
              <a:t>Objets 3D</a:t>
            </a:r>
            <a:endParaRPr b="0" i="0" sz="700" u="none" cap="none" strike="noStrike">
              <a:solidFill>
                <a:srgbClr val="000000"/>
              </a:solidFill>
              <a:latin typeface="Arial"/>
              <a:ea typeface="Arial"/>
              <a:cs typeface="Arial"/>
              <a:sym typeface="Arial"/>
            </a:endParaRPr>
          </a:p>
        </p:txBody>
      </p:sp>
      <p:pic>
        <p:nvPicPr>
          <p:cNvPr id="610" name="Google Shape;610;g105f0a3f396_0_277"/>
          <p:cNvPicPr preferRelativeResize="0"/>
          <p:nvPr/>
        </p:nvPicPr>
        <p:blipFill rotWithShape="1">
          <a:blip r:embed="rId3">
            <a:alphaModFix/>
          </a:blip>
          <a:srcRect b="0" l="0" r="0" t="0"/>
          <a:stretch/>
        </p:blipFill>
        <p:spPr>
          <a:xfrm>
            <a:off x="633254" y="1432554"/>
            <a:ext cx="741447" cy="902632"/>
          </a:xfrm>
          <a:prstGeom prst="rect">
            <a:avLst/>
          </a:prstGeom>
          <a:noFill/>
          <a:ln>
            <a:noFill/>
          </a:ln>
        </p:spPr>
      </p:pic>
      <p:pic>
        <p:nvPicPr>
          <p:cNvPr id="611" name="Google Shape;611;g105f0a3f396_0_277"/>
          <p:cNvPicPr preferRelativeResize="0"/>
          <p:nvPr/>
        </p:nvPicPr>
        <p:blipFill rotWithShape="1">
          <a:blip r:embed="rId4">
            <a:alphaModFix/>
          </a:blip>
          <a:srcRect b="0" l="0" r="0" t="0"/>
          <a:stretch/>
        </p:blipFill>
        <p:spPr>
          <a:xfrm>
            <a:off x="5186423" y="1432554"/>
            <a:ext cx="741447" cy="902632"/>
          </a:xfrm>
          <a:prstGeom prst="rect">
            <a:avLst/>
          </a:prstGeom>
          <a:noFill/>
          <a:ln>
            <a:noFill/>
          </a:ln>
        </p:spPr>
      </p:pic>
      <p:pic>
        <p:nvPicPr>
          <p:cNvPr id="612" name="Google Shape;612;g105f0a3f396_0_277"/>
          <p:cNvPicPr preferRelativeResize="0"/>
          <p:nvPr/>
        </p:nvPicPr>
        <p:blipFill rotWithShape="1">
          <a:blip r:embed="rId5">
            <a:alphaModFix/>
          </a:blip>
          <a:srcRect b="0" l="0" r="0" t="0"/>
          <a:stretch/>
        </p:blipFill>
        <p:spPr>
          <a:xfrm>
            <a:off x="4275789" y="1432554"/>
            <a:ext cx="741447" cy="902632"/>
          </a:xfrm>
          <a:prstGeom prst="rect">
            <a:avLst/>
          </a:prstGeom>
          <a:noFill/>
          <a:ln>
            <a:noFill/>
          </a:ln>
        </p:spPr>
      </p:pic>
      <p:pic>
        <p:nvPicPr>
          <p:cNvPr id="613" name="Google Shape;613;g105f0a3f396_0_277"/>
          <p:cNvPicPr preferRelativeResize="0"/>
          <p:nvPr/>
        </p:nvPicPr>
        <p:blipFill rotWithShape="1">
          <a:blip r:embed="rId6">
            <a:alphaModFix/>
          </a:blip>
          <a:srcRect b="0" l="0" r="0" t="0"/>
          <a:stretch/>
        </p:blipFill>
        <p:spPr>
          <a:xfrm>
            <a:off x="3365155" y="1432554"/>
            <a:ext cx="741447" cy="902632"/>
          </a:xfrm>
          <a:prstGeom prst="rect">
            <a:avLst/>
          </a:prstGeom>
          <a:noFill/>
          <a:ln>
            <a:noFill/>
          </a:ln>
        </p:spPr>
      </p:pic>
      <p:pic>
        <p:nvPicPr>
          <p:cNvPr id="614" name="Google Shape;614;g105f0a3f396_0_277"/>
          <p:cNvPicPr preferRelativeResize="0"/>
          <p:nvPr/>
        </p:nvPicPr>
        <p:blipFill rotWithShape="1">
          <a:blip r:embed="rId7">
            <a:alphaModFix/>
          </a:blip>
          <a:srcRect b="0" l="0" r="0" t="0"/>
          <a:stretch/>
        </p:blipFill>
        <p:spPr>
          <a:xfrm>
            <a:off x="2454521" y="1432554"/>
            <a:ext cx="741447" cy="902632"/>
          </a:xfrm>
          <a:prstGeom prst="rect">
            <a:avLst/>
          </a:prstGeom>
          <a:noFill/>
          <a:ln>
            <a:noFill/>
          </a:ln>
        </p:spPr>
      </p:pic>
      <p:pic>
        <p:nvPicPr>
          <p:cNvPr id="615" name="Google Shape;615;g105f0a3f396_0_277"/>
          <p:cNvPicPr preferRelativeResize="0"/>
          <p:nvPr/>
        </p:nvPicPr>
        <p:blipFill rotWithShape="1">
          <a:blip r:embed="rId8">
            <a:alphaModFix/>
          </a:blip>
          <a:srcRect b="0" l="0" r="0" t="0"/>
          <a:stretch/>
        </p:blipFill>
        <p:spPr>
          <a:xfrm>
            <a:off x="1543888" y="1432554"/>
            <a:ext cx="741447" cy="902632"/>
          </a:xfrm>
          <a:prstGeom prst="rect">
            <a:avLst/>
          </a:prstGeom>
          <a:noFill/>
          <a:ln>
            <a:noFill/>
          </a:ln>
        </p:spPr>
      </p:pic>
      <p:pic>
        <p:nvPicPr>
          <p:cNvPr id="616" name="Google Shape;616;g105f0a3f396_0_277"/>
          <p:cNvPicPr preferRelativeResize="0"/>
          <p:nvPr/>
        </p:nvPicPr>
        <p:blipFill rotWithShape="1">
          <a:blip r:embed="rId9">
            <a:alphaModFix/>
          </a:blip>
          <a:srcRect b="0" l="0" r="0" t="0"/>
          <a:stretch/>
        </p:blipFill>
        <p:spPr>
          <a:xfrm>
            <a:off x="633254" y="2694049"/>
            <a:ext cx="686854" cy="790570"/>
          </a:xfrm>
          <a:prstGeom prst="rect">
            <a:avLst/>
          </a:prstGeom>
          <a:noFill/>
          <a:ln>
            <a:noFill/>
          </a:ln>
        </p:spPr>
      </p:pic>
      <p:pic>
        <p:nvPicPr>
          <p:cNvPr id="617" name="Google Shape;617;g105f0a3f396_0_277"/>
          <p:cNvPicPr preferRelativeResize="0"/>
          <p:nvPr/>
        </p:nvPicPr>
        <p:blipFill rotWithShape="1">
          <a:blip r:embed="rId10">
            <a:alphaModFix/>
          </a:blip>
          <a:srcRect b="0" l="0" r="0" t="0"/>
          <a:stretch/>
        </p:blipFill>
        <p:spPr>
          <a:xfrm>
            <a:off x="5241016" y="2694049"/>
            <a:ext cx="686854" cy="790570"/>
          </a:xfrm>
          <a:prstGeom prst="rect">
            <a:avLst/>
          </a:prstGeom>
          <a:noFill/>
          <a:ln>
            <a:noFill/>
          </a:ln>
        </p:spPr>
      </p:pic>
      <p:pic>
        <p:nvPicPr>
          <p:cNvPr id="618" name="Google Shape;618;g105f0a3f396_0_277"/>
          <p:cNvPicPr preferRelativeResize="0"/>
          <p:nvPr/>
        </p:nvPicPr>
        <p:blipFill rotWithShape="1">
          <a:blip r:embed="rId11">
            <a:alphaModFix/>
          </a:blip>
          <a:srcRect b="0" l="0" r="0" t="0"/>
          <a:stretch/>
        </p:blipFill>
        <p:spPr>
          <a:xfrm>
            <a:off x="4319464" y="2694049"/>
            <a:ext cx="686854" cy="790570"/>
          </a:xfrm>
          <a:prstGeom prst="rect">
            <a:avLst/>
          </a:prstGeom>
          <a:noFill/>
          <a:ln>
            <a:noFill/>
          </a:ln>
        </p:spPr>
      </p:pic>
      <p:pic>
        <p:nvPicPr>
          <p:cNvPr id="619" name="Google Shape;619;g105f0a3f396_0_277"/>
          <p:cNvPicPr preferRelativeResize="0"/>
          <p:nvPr/>
        </p:nvPicPr>
        <p:blipFill rotWithShape="1">
          <a:blip r:embed="rId12">
            <a:alphaModFix/>
          </a:blip>
          <a:srcRect b="0" l="0" r="0" t="0"/>
          <a:stretch/>
        </p:blipFill>
        <p:spPr>
          <a:xfrm>
            <a:off x="3397912" y="2694049"/>
            <a:ext cx="686854" cy="790570"/>
          </a:xfrm>
          <a:prstGeom prst="rect">
            <a:avLst/>
          </a:prstGeom>
          <a:noFill/>
          <a:ln>
            <a:noFill/>
          </a:ln>
        </p:spPr>
      </p:pic>
      <p:pic>
        <p:nvPicPr>
          <p:cNvPr id="620" name="Google Shape;620;g105f0a3f396_0_277"/>
          <p:cNvPicPr preferRelativeResize="0"/>
          <p:nvPr/>
        </p:nvPicPr>
        <p:blipFill rotWithShape="1">
          <a:blip r:embed="rId13">
            <a:alphaModFix/>
          </a:blip>
          <a:srcRect b="0" l="0" r="0" t="0"/>
          <a:stretch/>
        </p:blipFill>
        <p:spPr>
          <a:xfrm>
            <a:off x="2476360" y="2694049"/>
            <a:ext cx="686854" cy="790570"/>
          </a:xfrm>
          <a:prstGeom prst="rect">
            <a:avLst/>
          </a:prstGeom>
          <a:noFill/>
          <a:ln>
            <a:noFill/>
          </a:ln>
        </p:spPr>
      </p:pic>
      <p:pic>
        <p:nvPicPr>
          <p:cNvPr id="621" name="Google Shape;621;g105f0a3f396_0_277"/>
          <p:cNvPicPr preferRelativeResize="0"/>
          <p:nvPr/>
        </p:nvPicPr>
        <p:blipFill rotWithShape="1">
          <a:blip r:embed="rId14">
            <a:alphaModFix/>
          </a:blip>
          <a:srcRect b="0" l="0" r="0" t="0"/>
          <a:stretch/>
        </p:blipFill>
        <p:spPr>
          <a:xfrm>
            <a:off x="1554807" y="2694049"/>
            <a:ext cx="686854" cy="790570"/>
          </a:xfrm>
          <a:prstGeom prst="rect">
            <a:avLst/>
          </a:prstGeom>
          <a:noFill/>
          <a:ln>
            <a:noFill/>
          </a:ln>
        </p:spPr>
      </p:pic>
      <p:pic>
        <p:nvPicPr>
          <p:cNvPr id="622" name="Google Shape;622;g105f0a3f396_0_277"/>
          <p:cNvPicPr preferRelativeResize="0"/>
          <p:nvPr/>
        </p:nvPicPr>
        <p:blipFill rotWithShape="1">
          <a:blip r:embed="rId15">
            <a:alphaModFix/>
          </a:blip>
          <a:srcRect b="0" l="0" r="0" t="0"/>
          <a:stretch/>
        </p:blipFill>
        <p:spPr>
          <a:xfrm rot="-900000">
            <a:off x="391245" y="3960632"/>
            <a:ext cx="1035175" cy="580458"/>
          </a:xfrm>
          <a:prstGeom prst="rect">
            <a:avLst/>
          </a:prstGeom>
          <a:noFill/>
          <a:ln>
            <a:noFill/>
          </a:ln>
        </p:spPr>
      </p:pic>
      <p:pic>
        <p:nvPicPr>
          <p:cNvPr id="623" name="Google Shape;623;g105f0a3f396_0_277"/>
          <p:cNvPicPr preferRelativeResize="0"/>
          <p:nvPr/>
        </p:nvPicPr>
        <p:blipFill rotWithShape="1">
          <a:blip r:embed="rId16">
            <a:alphaModFix/>
          </a:blip>
          <a:srcRect b="0" l="0" r="0" t="0"/>
          <a:stretch/>
        </p:blipFill>
        <p:spPr>
          <a:xfrm rot="-900000">
            <a:off x="5614627" y="3960632"/>
            <a:ext cx="1035175" cy="580458"/>
          </a:xfrm>
          <a:prstGeom prst="rect">
            <a:avLst/>
          </a:prstGeom>
          <a:noFill/>
          <a:ln>
            <a:noFill/>
          </a:ln>
        </p:spPr>
      </p:pic>
      <p:pic>
        <p:nvPicPr>
          <p:cNvPr id="624" name="Google Shape;624;g105f0a3f396_0_277"/>
          <p:cNvPicPr preferRelativeResize="0"/>
          <p:nvPr/>
        </p:nvPicPr>
        <p:blipFill rotWithShape="1">
          <a:blip r:embed="rId17">
            <a:alphaModFix/>
          </a:blip>
          <a:srcRect b="0" l="0" r="0" t="0"/>
          <a:stretch/>
        </p:blipFill>
        <p:spPr>
          <a:xfrm rot="-900000">
            <a:off x="4569950" y="3960632"/>
            <a:ext cx="1035175" cy="580458"/>
          </a:xfrm>
          <a:prstGeom prst="rect">
            <a:avLst/>
          </a:prstGeom>
          <a:noFill/>
          <a:ln>
            <a:noFill/>
          </a:ln>
        </p:spPr>
      </p:pic>
      <p:pic>
        <p:nvPicPr>
          <p:cNvPr id="625" name="Google Shape;625;g105f0a3f396_0_277"/>
          <p:cNvPicPr preferRelativeResize="0"/>
          <p:nvPr/>
        </p:nvPicPr>
        <p:blipFill rotWithShape="1">
          <a:blip r:embed="rId18">
            <a:alphaModFix/>
          </a:blip>
          <a:srcRect b="0" l="0" r="0" t="0"/>
          <a:stretch/>
        </p:blipFill>
        <p:spPr>
          <a:xfrm rot="-900000">
            <a:off x="3525274" y="3960632"/>
            <a:ext cx="1035175" cy="580458"/>
          </a:xfrm>
          <a:prstGeom prst="rect">
            <a:avLst/>
          </a:prstGeom>
          <a:noFill/>
          <a:ln>
            <a:noFill/>
          </a:ln>
        </p:spPr>
      </p:pic>
      <p:pic>
        <p:nvPicPr>
          <p:cNvPr id="626" name="Google Shape;626;g105f0a3f396_0_277"/>
          <p:cNvPicPr preferRelativeResize="0"/>
          <p:nvPr/>
        </p:nvPicPr>
        <p:blipFill rotWithShape="1">
          <a:blip r:embed="rId19">
            <a:alphaModFix/>
          </a:blip>
          <a:srcRect b="0" l="0" r="0" t="0"/>
          <a:stretch/>
        </p:blipFill>
        <p:spPr>
          <a:xfrm rot="-900000">
            <a:off x="2480598" y="3960632"/>
            <a:ext cx="1035175" cy="580458"/>
          </a:xfrm>
          <a:prstGeom prst="rect">
            <a:avLst/>
          </a:prstGeom>
          <a:noFill/>
          <a:ln>
            <a:noFill/>
          </a:ln>
        </p:spPr>
      </p:pic>
      <p:pic>
        <p:nvPicPr>
          <p:cNvPr id="627" name="Google Shape;627;g105f0a3f396_0_277"/>
          <p:cNvPicPr preferRelativeResize="0"/>
          <p:nvPr/>
        </p:nvPicPr>
        <p:blipFill rotWithShape="1">
          <a:blip r:embed="rId20">
            <a:alphaModFix/>
          </a:blip>
          <a:srcRect b="0" l="0" r="0" t="0"/>
          <a:stretch/>
        </p:blipFill>
        <p:spPr>
          <a:xfrm rot="-900000">
            <a:off x="1435921" y="3960632"/>
            <a:ext cx="1035175" cy="580458"/>
          </a:xfrm>
          <a:prstGeom prst="rect">
            <a:avLst/>
          </a:prstGeom>
          <a:noFill/>
          <a:ln>
            <a:noFill/>
          </a:ln>
        </p:spPr>
      </p:pic>
      <p:pic>
        <p:nvPicPr>
          <p:cNvPr id="628" name="Google Shape;628;g105f0a3f396_0_277"/>
          <p:cNvPicPr preferRelativeResize="0"/>
          <p:nvPr/>
        </p:nvPicPr>
        <p:blipFill rotWithShape="1">
          <a:blip r:embed="rId21">
            <a:alphaModFix/>
          </a:blip>
          <a:srcRect b="0" l="0" r="0" t="0"/>
          <a:stretch/>
        </p:blipFill>
        <p:spPr>
          <a:xfrm>
            <a:off x="393752" y="4772646"/>
            <a:ext cx="1039721" cy="1057473"/>
          </a:xfrm>
          <a:prstGeom prst="rect">
            <a:avLst/>
          </a:prstGeom>
          <a:noFill/>
          <a:ln>
            <a:noFill/>
          </a:ln>
        </p:spPr>
      </p:pic>
      <p:pic>
        <p:nvPicPr>
          <p:cNvPr id="629" name="Google Shape;629;g105f0a3f396_0_277"/>
          <p:cNvPicPr preferRelativeResize="0"/>
          <p:nvPr/>
        </p:nvPicPr>
        <p:blipFill rotWithShape="1">
          <a:blip r:embed="rId22">
            <a:alphaModFix/>
          </a:blip>
          <a:srcRect b="0" l="0" r="0" t="0"/>
          <a:stretch/>
        </p:blipFill>
        <p:spPr>
          <a:xfrm>
            <a:off x="5662605" y="4772646"/>
            <a:ext cx="1039721" cy="1057473"/>
          </a:xfrm>
          <a:prstGeom prst="rect">
            <a:avLst/>
          </a:prstGeom>
          <a:noFill/>
          <a:ln>
            <a:noFill/>
          </a:ln>
        </p:spPr>
      </p:pic>
      <p:pic>
        <p:nvPicPr>
          <p:cNvPr id="630" name="Google Shape;630;g105f0a3f396_0_277"/>
          <p:cNvPicPr preferRelativeResize="0"/>
          <p:nvPr/>
        </p:nvPicPr>
        <p:blipFill rotWithShape="1">
          <a:blip r:embed="rId23">
            <a:alphaModFix/>
          </a:blip>
          <a:srcRect b="0" l="0" r="0" t="0"/>
          <a:stretch/>
        </p:blipFill>
        <p:spPr>
          <a:xfrm>
            <a:off x="4608834" y="4772646"/>
            <a:ext cx="1039721" cy="1057473"/>
          </a:xfrm>
          <a:prstGeom prst="rect">
            <a:avLst/>
          </a:prstGeom>
          <a:noFill/>
          <a:ln>
            <a:noFill/>
          </a:ln>
        </p:spPr>
      </p:pic>
      <p:pic>
        <p:nvPicPr>
          <p:cNvPr id="631" name="Google Shape;631;g105f0a3f396_0_277"/>
          <p:cNvPicPr preferRelativeResize="0"/>
          <p:nvPr/>
        </p:nvPicPr>
        <p:blipFill rotWithShape="1">
          <a:blip r:embed="rId24">
            <a:alphaModFix/>
          </a:blip>
          <a:srcRect b="0" l="0" r="0" t="0"/>
          <a:stretch/>
        </p:blipFill>
        <p:spPr>
          <a:xfrm>
            <a:off x="3555064" y="4772646"/>
            <a:ext cx="1039721" cy="1057473"/>
          </a:xfrm>
          <a:prstGeom prst="rect">
            <a:avLst/>
          </a:prstGeom>
          <a:noFill/>
          <a:ln>
            <a:noFill/>
          </a:ln>
        </p:spPr>
      </p:pic>
      <p:pic>
        <p:nvPicPr>
          <p:cNvPr id="632" name="Google Shape;632;g105f0a3f396_0_277"/>
          <p:cNvPicPr preferRelativeResize="0"/>
          <p:nvPr/>
        </p:nvPicPr>
        <p:blipFill rotWithShape="1">
          <a:blip r:embed="rId25">
            <a:alphaModFix/>
          </a:blip>
          <a:srcRect b="0" l="0" r="0" t="0"/>
          <a:stretch/>
        </p:blipFill>
        <p:spPr>
          <a:xfrm>
            <a:off x="2501293" y="4772646"/>
            <a:ext cx="1039721" cy="1057473"/>
          </a:xfrm>
          <a:prstGeom prst="rect">
            <a:avLst/>
          </a:prstGeom>
          <a:noFill/>
          <a:ln>
            <a:noFill/>
          </a:ln>
        </p:spPr>
      </p:pic>
      <p:pic>
        <p:nvPicPr>
          <p:cNvPr id="633" name="Google Shape;633;g105f0a3f396_0_277"/>
          <p:cNvPicPr preferRelativeResize="0"/>
          <p:nvPr/>
        </p:nvPicPr>
        <p:blipFill rotWithShape="1">
          <a:blip r:embed="rId26">
            <a:alphaModFix/>
          </a:blip>
          <a:srcRect b="0" l="0" r="0" t="0"/>
          <a:stretch/>
        </p:blipFill>
        <p:spPr>
          <a:xfrm>
            <a:off x="1447522" y="4772646"/>
            <a:ext cx="1039721" cy="1057473"/>
          </a:xfrm>
          <a:prstGeom prst="rect">
            <a:avLst/>
          </a:prstGeom>
          <a:noFill/>
          <a:ln>
            <a:noFill/>
          </a:ln>
        </p:spPr>
      </p:pic>
      <p:pic>
        <p:nvPicPr>
          <p:cNvPr id="634" name="Google Shape;634;g105f0a3f396_0_277"/>
          <p:cNvPicPr preferRelativeResize="0"/>
          <p:nvPr/>
        </p:nvPicPr>
        <p:blipFill rotWithShape="1">
          <a:blip r:embed="rId27">
            <a:alphaModFix/>
          </a:blip>
          <a:srcRect b="0" l="0" r="0" t="0"/>
          <a:stretch/>
        </p:blipFill>
        <p:spPr>
          <a:xfrm>
            <a:off x="7133591" y="1414100"/>
            <a:ext cx="686854" cy="921086"/>
          </a:xfrm>
          <a:prstGeom prst="rect">
            <a:avLst/>
          </a:prstGeom>
          <a:noFill/>
          <a:ln>
            <a:noFill/>
          </a:ln>
        </p:spPr>
      </p:pic>
      <p:pic>
        <p:nvPicPr>
          <p:cNvPr id="635" name="Google Shape;635;g105f0a3f396_0_277"/>
          <p:cNvPicPr preferRelativeResize="0"/>
          <p:nvPr/>
        </p:nvPicPr>
        <p:blipFill rotWithShape="1">
          <a:blip r:embed="rId28">
            <a:alphaModFix/>
          </a:blip>
          <a:srcRect b="0" l="0" r="0" t="0"/>
          <a:stretch/>
        </p:blipFill>
        <p:spPr>
          <a:xfrm>
            <a:off x="10871892" y="1414100"/>
            <a:ext cx="686854" cy="921086"/>
          </a:xfrm>
          <a:prstGeom prst="rect">
            <a:avLst/>
          </a:prstGeom>
          <a:noFill/>
          <a:ln>
            <a:noFill/>
          </a:ln>
        </p:spPr>
      </p:pic>
      <p:pic>
        <p:nvPicPr>
          <p:cNvPr id="636" name="Google Shape;636;g105f0a3f396_0_277"/>
          <p:cNvPicPr preferRelativeResize="0"/>
          <p:nvPr/>
        </p:nvPicPr>
        <p:blipFill rotWithShape="1">
          <a:blip r:embed="rId29">
            <a:alphaModFix/>
          </a:blip>
          <a:srcRect b="0" l="0" r="0" t="0"/>
          <a:stretch/>
        </p:blipFill>
        <p:spPr>
          <a:xfrm>
            <a:off x="10124231" y="1414100"/>
            <a:ext cx="686854" cy="921086"/>
          </a:xfrm>
          <a:prstGeom prst="rect">
            <a:avLst/>
          </a:prstGeom>
          <a:noFill/>
          <a:ln>
            <a:noFill/>
          </a:ln>
        </p:spPr>
      </p:pic>
      <p:pic>
        <p:nvPicPr>
          <p:cNvPr id="637" name="Google Shape;637;g105f0a3f396_0_277"/>
          <p:cNvPicPr preferRelativeResize="0"/>
          <p:nvPr/>
        </p:nvPicPr>
        <p:blipFill rotWithShape="1">
          <a:blip r:embed="rId30">
            <a:alphaModFix/>
          </a:blip>
          <a:srcRect b="0" l="0" r="0" t="0"/>
          <a:stretch/>
        </p:blipFill>
        <p:spPr>
          <a:xfrm>
            <a:off x="9376571" y="1414100"/>
            <a:ext cx="686854" cy="921086"/>
          </a:xfrm>
          <a:prstGeom prst="rect">
            <a:avLst/>
          </a:prstGeom>
          <a:noFill/>
          <a:ln>
            <a:noFill/>
          </a:ln>
        </p:spPr>
      </p:pic>
      <p:pic>
        <p:nvPicPr>
          <p:cNvPr id="638" name="Google Shape;638;g105f0a3f396_0_277"/>
          <p:cNvPicPr preferRelativeResize="0"/>
          <p:nvPr/>
        </p:nvPicPr>
        <p:blipFill rotWithShape="1">
          <a:blip r:embed="rId31">
            <a:alphaModFix/>
          </a:blip>
          <a:srcRect b="0" l="0" r="0" t="0"/>
          <a:stretch/>
        </p:blipFill>
        <p:spPr>
          <a:xfrm>
            <a:off x="8628911" y="1414100"/>
            <a:ext cx="686854" cy="921086"/>
          </a:xfrm>
          <a:prstGeom prst="rect">
            <a:avLst/>
          </a:prstGeom>
          <a:noFill/>
          <a:ln>
            <a:noFill/>
          </a:ln>
        </p:spPr>
      </p:pic>
      <p:pic>
        <p:nvPicPr>
          <p:cNvPr id="639" name="Google Shape;639;g105f0a3f396_0_277"/>
          <p:cNvPicPr preferRelativeResize="0"/>
          <p:nvPr/>
        </p:nvPicPr>
        <p:blipFill rotWithShape="1">
          <a:blip r:embed="rId32">
            <a:alphaModFix/>
          </a:blip>
          <a:srcRect b="0" l="0" r="0" t="0"/>
          <a:stretch/>
        </p:blipFill>
        <p:spPr>
          <a:xfrm>
            <a:off x="7881251" y="1414100"/>
            <a:ext cx="686854" cy="921086"/>
          </a:xfrm>
          <a:prstGeom prst="rect">
            <a:avLst/>
          </a:prstGeom>
          <a:noFill/>
          <a:ln>
            <a:noFill/>
          </a:ln>
        </p:spPr>
      </p:pic>
      <p:pic>
        <p:nvPicPr>
          <p:cNvPr id="640" name="Google Shape;640;g105f0a3f396_0_277"/>
          <p:cNvPicPr preferRelativeResize="0"/>
          <p:nvPr/>
        </p:nvPicPr>
        <p:blipFill rotWithShape="1">
          <a:blip r:embed="rId33">
            <a:alphaModFix/>
          </a:blip>
          <a:srcRect b="0" l="0" r="0" t="0"/>
          <a:stretch/>
        </p:blipFill>
        <p:spPr>
          <a:xfrm>
            <a:off x="8928930" y="2694049"/>
            <a:ext cx="1130221" cy="921086"/>
          </a:xfrm>
          <a:prstGeom prst="rect">
            <a:avLst/>
          </a:prstGeom>
          <a:noFill/>
          <a:ln>
            <a:noFill/>
          </a:ln>
        </p:spPr>
      </p:pic>
      <p:pic>
        <p:nvPicPr>
          <p:cNvPr id="641" name="Google Shape;641;g105f0a3f396_0_277"/>
          <p:cNvPicPr preferRelativeResize="0"/>
          <p:nvPr/>
        </p:nvPicPr>
        <p:blipFill rotWithShape="1">
          <a:blip r:embed="rId34">
            <a:alphaModFix/>
          </a:blip>
          <a:srcRect b="0" l="0" r="0" t="0"/>
          <a:stretch/>
        </p:blipFill>
        <p:spPr>
          <a:xfrm>
            <a:off x="10830191" y="2694049"/>
            <a:ext cx="1130221" cy="921086"/>
          </a:xfrm>
          <a:prstGeom prst="rect">
            <a:avLst/>
          </a:prstGeom>
          <a:noFill/>
          <a:ln>
            <a:noFill/>
          </a:ln>
        </p:spPr>
      </p:pic>
      <p:pic>
        <p:nvPicPr>
          <p:cNvPr id="642" name="Google Shape;642;g105f0a3f396_0_277"/>
          <p:cNvPicPr preferRelativeResize="0"/>
          <p:nvPr/>
        </p:nvPicPr>
        <p:blipFill rotWithShape="1">
          <a:blip r:embed="rId35">
            <a:alphaModFix/>
          </a:blip>
          <a:srcRect b="0" l="0" r="0" t="0"/>
          <a:stretch/>
        </p:blipFill>
        <p:spPr>
          <a:xfrm>
            <a:off x="9879561" y="2694049"/>
            <a:ext cx="1130221" cy="921086"/>
          </a:xfrm>
          <a:prstGeom prst="rect">
            <a:avLst/>
          </a:prstGeom>
          <a:noFill/>
          <a:ln>
            <a:noFill/>
          </a:ln>
        </p:spPr>
      </p:pic>
      <p:pic>
        <p:nvPicPr>
          <p:cNvPr id="643" name="Google Shape;643;g105f0a3f396_0_277"/>
          <p:cNvPicPr preferRelativeResize="0"/>
          <p:nvPr/>
        </p:nvPicPr>
        <p:blipFill rotWithShape="1">
          <a:blip r:embed="rId36">
            <a:alphaModFix/>
          </a:blip>
          <a:srcRect b="0" l="0" r="0" t="0"/>
          <a:stretch/>
        </p:blipFill>
        <p:spPr>
          <a:xfrm>
            <a:off x="7027668" y="2694049"/>
            <a:ext cx="1130221" cy="921086"/>
          </a:xfrm>
          <a:prstGeom prst="rect">
            <a:avLst/>
          </a:prstGeom>
          <a:noFill/>
          <a:ln>
            <a:noFill/>
          </a:ln>
        </p:spPr>
      </p:pic>
      <p:pic>
        <p:nvPicPr>
          <p:cNvPr id="644" name="Google Shape;644;g105f0a3f396_0_277"/>
          <p:cNvPicPr preferRelativeResize="0"/>
          <p:nvPr/>
        </p:nvPicPr>
        <p:blipFill rotWithShape="1">
          <a:blip r:embed="rId37">
            <a:alphaModFix/>
          </a:blip>
          <a:srcRect b="0" l="0" r="0" t="0"/>
          <a:stretch/>
        </p:blipFill>
        <p:spPr>
          <a:xfrm>
            <a:off x="7978299" y="2694049"/>
            <a:ext cx="1130221" cy="921086"/>
          </a:xfrm>
          <a:prstGeom prst="rect">
            <a:avLst/>
          </a:prstGeom>
          <a:noFill/>
          <a:ln>
            <a:noFill/>
          </a:ln>
        </p:spPr>
      </p:pic>
      <p:pic>
        <p:nvPicPr>
          <p:cNvPr id="645" name="Google Shape;645;g105f0a3f396_0_277"/>
          <p:cNvPicPr preferRelativeResize="0"/>
          <p:nvPr/>
        </p:nvPicPr>
        <p:blipFill rotWithShape="1">
          <a:blip r:embed="rId38">
            <a:alphaModFix/>
          </a:blip>
          <a:srcRect b="0" l="0" r="0" t="0"/>
          <a:stretch/>
        </p:blipFill>
        <p:spPr>
          <a:xfrm>
            <a:off x="7256295" y="4025048"/>
            <a:ext cx="635553" cy="909049"/>
          </a:xfrm>
          <a:prstGeom prst="rect">
            <a:avLst/>
          </a:prstGeom>
          <a:noFill/>
          <a:ln>
            <a:noFill/>
          </a:ln>
        </p:spPr>
      </p:pic>
      <p:pic>
        <p:nvPicPr>
          <p:cNvPr id="646" name="Google Shape;646;g105f0a3f396_0_277"/>
          <p:cNvPicPr preferRelativeResize="0"/>
          <p:nvPr/>
        </p:nvPicPr>
        <p:blipFill rotWithShape="1">
          <a:blip r:embed="rId39">
            <a:alphaModFix/>
          </a:blip>
          <a:srcRect b="0" l="0" r="0" t="0"/>
          <a:stretch/>
        </p:blipFill>
        <p:spPr>
          <a:xfrm>
            <a:off x="11117224" y="4025048"/>
            <a:ext cx="635553" cy="909049"/>
          </a:xfrm>
          <a:prstGeom prst="rect">
            <a:avLst/>
          </a:prstGeom>
          <a:noFill/>
          <a:ln>
            <a:noFill/>
          </a:ln>
        </p:spPr>
      </p:pic>
      <p:pic>
        <p:nvPicPr>
          <p:cNvPr id="647" name="Google Shape;647;g105f0a3f396_0_277"/>
          <p:cNvPicPr preferRelativeResize="0"/>
          <p:nvPr/>
        </p:nvPicPr>
        <p:blipFill rotWithShape="1">
          <a:blip r:embed="rId40">
            <a:alphaModFix/>
          </a:blip>
          <a:srcRect b="0" l="0" r="0" t="0"/>
          <a:stretch/>
        </p:blipFill>
        <p:spPr>
          <a:xfrm>
            <a:off x="10345040" y="4025048"/>
            <a:ext cx="635553" cy="909049"/>
          </a:xfrm>
          <a:prstGeom prst="rect">
            <a:avLst/>
          </a:prstGeom>
          <a:noFill/>
          <a:ln>
            <a:noFill/>
          </a:ln>
        </p:spPr>
      </p:pic>
      <p:pic>
        <p:nvPicPr>
          <p:cNvPr id="648" name="Google Shape;648;g105f0a3f396_0_277"/>
          <p:cNvPicPr preferRelativeResize="0"/>
          <p:nvPr/>
        </p:nvPicPr>
        <p:blipFill rotWithShape="1">
          <a:blip r:embed="rId41">
            <a:alphaModFix/>
          </a:blip>
          <a:srcRect b="0" l="0" r="0" t="0"/>
          <a:stretch/>
        </p:blipFill>
        <p:spPr>
          <a:xfrm>
            <a:off x="9572853" y="4025048"/>
            <a:ext cx="635553" cy="909049"/>
          </a:xfrm>
          <a:prstGeom prst="rect">
            <a:avLst/>
          </a:prstGeom>
          <a:noFill/>
          <a:ln>
            <a:noFill/>
          </a:ln>
        </p:spPr>
      </p:pic>
      <p:pic>
        <p:nvPicPr>
          <p:cNvPr id="649" name="Google Shape;649;g105f0a3f396_0_277"/>
          <p:cNvPicPr preferRelativeResize="0"/>
          <p:nvPr/>
        </p:nvPicPr>
        <p:blipFill rotWithShape="1">
          <a:blip r:embed="rId42">
            <a:alphaModFix/>
          </a:blip>
          <a:srcRect b="0" l="0" r="0" t="0"/>
          <a:stretch/>
        </p:blipFill>
        <p:spPr>
          <a:xfrm>
            <a:off x="8800667" y="4025048"/>
            <a:ext cx="635553" cy="909049"/>
          </a:xfrm>
          <a:prstGeom prst="rect">
            <a:avLst/>
          </a:prstGeom>
          <a:noFill/>
          <a:ln>
            <a:noFill/>
          </a:ln>
        </p:spPr>
      </p:pic>
      <p:pic>
        <p:nvPicPr>
          <p:cNvPr id="650" name="Google Shape;650;g105f0a3f396_0_277"/>
          <p:cNvPicPr preferRelativeResize="0"/>
          <p:nvPr/>
        </p:nvPicPr>
        <p:blipFill rotWithShape="1">
          <a:blip r:embed="rId43">
            <a:alphaModFix/>
          </a:blip>
          <a:srcRect b="0" l="0" r="0" t="0"/>
          <a:stretch/>
        </p:blipFill>
        <p:spPr>
          <a:xfrm>
            <a:off x="8028481" y="4025048"/>
            <a:ext cx="635553" cy="909049"/>
          </a:xfrm>
          <a:prstGeom prst="rect">
            <a:avLst/>
          </a:prstGeom>
          <a:noFill/>
          <a:ln>
            <a:noFill/>
          </a:ln>
        </p:spPr>
      </p:pic>
      <p:pic>
        <p:nvPicPr>
          <p:cNvPr id="651" name="Google Shape;651;g105f0a3f396_0_277"/>
          <p:cNvPicPr preferRelativeResize="0"/>
          <p:nvPr/>
        </p:nvPicPr>
        <p:blipFill rotWithShape="1">
          <a:blip r:embed="rId44">
            <a:alphaModFix/>
          </a:blip>
          <a:srcRect b="0" l="0" r="0" t="0"/>
          <a:stretch/>
        </p:blipFill>
        <p:spPr>
          <a:xfrm>
            <a:off x="9877265" y="5259468"/>
            <a:ext cx="883233" cy="884718"/>
          </a:xfrm>
          <a:prstGeom prst="rect">
            <a:avLst/>
          </a:prstGeom>
          <a:noFill/>
          <a:ln>
            <a:noFill/>
          </a:ln>
        </p:spPr>
      </p:pic>
      <p:pic>
        <p:nvPicPr>
          <p:cNvPr id="652" name="Google Shape;652;g105f0a3f396_0_277"/>
          <p:cNvPicPr preferRelativeResize="0"/>
          <p:nvPr/>
        </p:nvPicPr>
        <p:blipFill rotWithShape="1">
          <a:blip r:embed="rId45">
            <a:alphaModFix/>
          </a:blip>
          <a:srcRect b="0" l="0" r="0" t="0"/>
          <a:stretch/>
        </p:blipFill>
        <p:spPr>
          <a:xfrm>
            <a:off x="8034966" y="5413030"/>
            <a:ext cx="797043" cy="577595"/>
          </a:xfrm>
          <a:prstGeom prst="rect">
            <a:avLst/>
          </a:prstGeom>
          <a:noFill/>
          <a:ln>
            <a:noFill/>
          </a:ln>
        </p:spPr>
      </p:pic>
      <p:pic>
        <p:nvPicPr>
          <p:cNvPr id="653" name="Google Shape;653;g105f0a3f396_0_277"/>
          <p:cNvPicPr preferRelativeResize="0"/>
          <p:nvPr/>
        </p:nvPicPr>
        <p:blipFill rotWithShape="1">
          <a:blip r:embed="rId46">
            <a:alphaModFix/>
          </a:blip>
          <a:srcRect b="0" l="0" r="0" t="0"/>
          <a:stretch/>
        </p:blipFill>
        <p:spPr>
          <a:xfrm>
            <a:off x="8956116" y="5328909"/>
            <a:ext cx="797043" cy="745836"/>
          </a:xfrm>
          <a:prstGeom prst="rect">
            <a:avLst/>
          </a:prstGeom>
          <a:noFill/>
          <a:ln>
            <a:noFill/>
          </a:ln>
        </p:spPr>
      </p:pic>
      <p:pic>
        <p:nvPicPr>
          <p:cNvPr id="654" name="Google Shape;654;g105f0a3f396_0_277"/>
          <p:cNvPicPr preferRelativeResize="0"/>
          <p:nvPr/>
        </p:nvPicPr>
        <p:blipFill rotWithShape="1">
          <a:blip r:embed="rId47">
            <a:alphaModFix/>
          </a:blip>
          <a:srcRect b="0" l="0" r="0" t="0"/>
          <a:stretch/>
        </p:blipFill>
        <p:spPr>
          <a:xfrm>
            <a:off x="7255366" y="5324680"/>
            <a:ext cx="655494" cy="754293"/>
          </a:xfrm>
          <a:prstGeom prst="rect">
            <a:avLst/>
          </a:prstGeom>
          <a:noFill/>
          <a:ln>
            <a:noFill/>
          </a:ln>
        </p:spPr>
      </p:pic>
      <p:pic>
        <p:nvPicPr>
          <p:cNvPr id="655" name="Google Shape;655;g105f0a3f396_0_277"/>
          <p:cNvPicPr preferRelativeResize="0"/>
          <p:nvPr/>
        </p:nvPicPr>
        <p:blipFill rotWithShape="1">
          <a:blip r:embed="rId48">
            <a:alphaModFix/>
          </a:blip>
          <a:srcRect b="0" l="0" r="0" t="0"/>
          <a:stretch/>
        </p:blipFill>
        <p:spPr>
          <a:xfrm>
            <a:off x="10884604" y="5241284"/>
            <a:ext cx="920344" cy="921086"/>
          </a:xfrm>
          <a:prstGeom prst="rect">
            <a:avLst/>
          </a:prstGeom>
          <a:noFill/>
          <a:ln>
            <a:noFill/>
          </a:ln>
        </p:spPr>
      </p:pic>
      <p:sp>
        <p:nvSpPr>
          <p:cNvPr id="656" name="Google Shape;656;g105f0a3f396_0_277"/>
          <p:cNvSpPr txBox="1"/>
          <p:nvPr/>
        </p:nvSpPr>
        <p:spPr>
          <a:xfrm>
            <a:off x="2846828" y="6184841"/>
            <a:ext cx="5968200" cy="54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300"/>
              <a:buFont typeface="Arial"/>
              <a:buNone/>
            </a:pPr>
            <a:r>
              <a:rPr b="0" i="0" lang="fr-FR" sz="1300" u="none" cap="none" strike="noStrike">
                <a:solidFill>
                  <a:schemeClr val="dk1"/>
                </a:solidFill>
                <a:latin typeface="Arial"/>
                <a:ea typeface="Arial"/>
                <a:cs typeface="Arial"/>
                <a:sym typeface="Arial"/>
              </a:rPr>
              <a:t>POUR AVOIR ACCÈS À LA PHOTOTHÈQUE COMPLÈTE : https://bit.ly/3v7H6LF</a:t>
            </a:r>
            <a:endParaRPr b="1" i="0" sz="1300" u="none" cap="none" strike="noStrike">
              <a:solidFill>
                <a:schemeClr val="dk1"/>
              </a:solidFill>
              <a:latin typeface="Arial"/>
              <a:ea typeface="Arial"/>
              <a:cs typeface="Arial"/>
              <a:sym typeface="Arial"/>
            </a:endParaRPr>
          </a:p>
        </p:txBody>
      </p:sp>
      <p:sp>
        <p:nvSpPr>
          <p:cNvPr id="657" name="Google Shape;657;g105f0a3f396_0_277"/>
          <p:cNvSpPr txBox="1"/>
          <p:nvPr/>
        </p:nvSpPr>
        <p:spPr>
          <a:xfrm>
            <a:off x="190977" y="6539559"/>
            <a:ext cx="2009100" cy="1734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chemeClr val="lt2"/>
              </a:buClr>
              <a:buSzPts val="700"/>
              <a:buFont typeface="Arial"/>
              <a:buNone/>
            </a:pPr>
            <a:r>
              <a:rPr b="0" i="0" lang="fr-FR" sz="700" u="none" cap="none" strike="noStrike">
                <a:solidFill>
                  <a:schemeClr val="lt2"/>
                </a:solidFill>
                <a:latin typeface="Calibri"/>
                <a:ea typeface="Calibri"/>
                <a:cs typeface="Calibri"/>
                <a:sym typeface="Calibri"/>
              </a:rPr>
              <a:t>Extia 2023 © C0 - Diffusion externe</a:t>
            </a:r>
            <a:endParaRPr b="0" i="0" sz="700" u="none" cap="none" strike="noStrike">
              <a:solidFill>
                <a:srgbClr val="000000"/>
              </a:solidFill>
              <a:latin typeface="Arial"/>
              <a:ea typeface="Arial"/>
              <a:cs typeface="Arial"/>
              <a:sym typeface="Arial"/>
            </a:endParaRPr>
          </a:p>
        </p:txBody>
      </p:sp>
      <p:pic>
        <p:nvPicPr>
          <p:cNvPr id="658" name="Google Shape;658;g105f0a3f396_0_277"/>
          <p:cNvPicPr preferRelativeResize="0"/>
          <p:nvPr/>
        </p:nvPicPr>
        <p:blipFill rotWithShape="1">
          <a:blip r:embed="rId49">
            <a:alphaModFix/>
          </a:blip>
          <a:srcRect b="0" l="0" r="0" t="0"/>
          <a:stretch/>
        </p:blipFill>
        <p:spPr>
          <a:xfrm>
            <a:off x="11612950" y="232600"/>
            <a:ext cx="377549" cy="377549"/>
          </a:xfrm>
          <a:prstGeom prst="rect">
            <a:avLst/>
          </a:prstGeom>
          <a:noFill/>
          <a:ln>
            <a:noFill/>
          </a:ln>
        </p:spPr>
      </p:pic>
      <p:pic>
        <p:nvPicPr>
          <p:cNvPr id="659" name="Google Shape;659;g105f0a3f396_0_277"/>
          <p:cNvPicPr preferRelativeResize="0"/>
          <p:nvPr/>
        </p:nvPicPr>
        <p:blipFill rotWithShape="1">
          <a:blip r:embed="rId50">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g105f0a3f396_0_329"/>
          <p:cNvPicPr preferRelativeResize="0"/>
          <p:nvPr/>
        </p:nvPicPr>
        <p:blipFill rotWithShape="1">
          <a:blip r:embed="rId3">
            <a:alphaModFix/>
          </a:blip>
          <a:srcRect b="0" l="0" r="0" t="0"/>
          <a:stretch/>
        </p:blipFill>
        <p:spPr>
          <a:xfrm>
            <a:off x="490447" y="1338297"/>
            <a:ext cx="4503640" cy="4488412"/>
          </a:xfrm>
          <a:prstGeom prst="rect">
            <a:avLst/>
          </a:prstGeom>
          <a:noFill/>
          <a:ln>
            <a:noFill/>
          </a:ln>
        </p:spPr>
      </p:pic>
      <p:pic>
        <p:nvPicPr>
          <p:cNvPr id="665" name="Google Shape;665;g105f0a3f396_0_329"/>
          <p:cNvPicPr preferRelativeResize="0"/>
          <p:nvPr/>
        </p:nvPicPr>
        <p:blipFill rotWithShape="1">
          <a:blip r:embed="rId4">
            <a:alphaModFix/>
          </a:blip>
          <a:srcRect b="0" l="0" r="0" t="0"/>
          <a:stretch/>
        </p:blipFill>
        <p:spPr>
          <a:xfrm>
            <a:off x="2366999" y="1338297"/>
            <a:ext cx="4306141" cy="4488412"/>
          </a:xfrm>
          <a:prstGeom prst="rect">
            <a:avLst/>
          </a:prstGeom>
          <a:noFill/>
          <a:ln>
            <a:noFill/>
          </a:ln>
        </p:spPr>
      </p:pic>
      <p:pic>
        <p:nvPicPr>
          <p:cNvPr id="666" name="Google Shape;666;g105f0a3f396_0_329"/>
          <p:cNvPicPr preferRelativeResize="0"/>
          <p:nvPr/>
        </p:nvPicPr>
        <p:blipFill rotWithShape="1">
          <a:blip r:embed="rId5">
            <a:alphaModFix/>
          </a:blip>
          <a:srcRect b="0" l="0" r="0" t="0"/>
          <a:stretch/>
        </p:blipFill>
        <p:spPr>
          <a:xfrm>
            <a:off x="4144423" y="1338297"/>
            <a:ext cx="4309938" cy="4488412"/>
          </a:xfrm>
          <a:prstGeom prst="rect">
            <a:avLst/>
          </a:prstGeom>
          <a:noFill/>
          <a:ln>
            <a:noFill/>
          </a:ln>
        </p:spPr>
      </p:pic>
      <p:pic>
        <p:nvPicPr>
          <p:cNvPr id="667" name="Google Shape;667;g105f0a3f396_0_329"/>
          <p:cNvPicPr preferRelativeResize="0"/>
          <p:nvPr/>
        </p:nvPicPr>
        <p:blipFill rotWithShape="1">
          <a:blip r:embed="rId6">
            <a:alphaModFix/>
          </a:blip>
          <a:srcRect b="0" l="0" r="0" t="0"/>
          <a:stretch/>
        </p:blipFill>
        <p:spPr>
          <a:xfrm>
            <a:off x="6221520" y="1338297"/>
            <a:ext cx="4210740" cy="4488413"/>
          </a:xfrm>
          <a:prstGeom prst="rect">
            <a:avLst/>
          </a:prstGeom>
          <a:noFill/>
          <a:ln>
            <a:noFill/>
          </a:ln>
        </p:spPr>
      </p:pic>
      <p:pic>
        <p:nvPicPr>
          <p:cNvPr id="668" name="Google Shape;668;g105f0a3f396_0_329"/>
          <p:cNvPicPr preferRelativeResize="0"/>
          <p:nvPr/>
        </p:nvPicPr>
        <p:blipFill rotWithShape="1">
          <a:blip r:embed="rId7">
            <a:alphaModFix/>
          </a:blip>
          <a:srcRect b="0" l="0" r="0" t="0"/>
          <a:stretch/>
        </p:blipFill>
        <p:spPr>
          <a:xfrm>
            <a:off x="8069648" y="1338297"/>
            <a:ext cx="4397276" cy="4488412"/>
          </a:xfrm>
          <a:prstGeom prst="rect">
            <a:avLst/>
          </a:prstGeom>
          <a:noFill/>
          <a:ln>
            <a:noFill/>
          </a:ln>
        </p:spPr>
      </p:pic>
      <p:pic>
        <p:nvPicPr>
          <p:cNvPr id="669" name="Google Shape;669;g105f0a3f396_0_329"/>
          <p:cNvPicPr preferRelativeResize="0"/>
          <p:nvPr/>
        </p:nvPicPr>
        <p:blipFill rotWithShape="1">
          <a:blip r:embed="rId8">
            <a:alphaModFix/>
          </a:blip>
          <a:srcRect b="0" l="0" r="0" t="0"/>
          <a:stretch/>
        </p:blipFill>
        <p:spPr>
          <a:xfrm>
            <a:off x="9997809" y="1338297"/>
            <a:ext cx="4317245" cy="4488413"/>
          </a:xfrm>
          <a:prstGeom prst="rect">
            <a:avLst/>
          </a:prstGeom>
          <a:noFill/>
          <a:ln>
            <a:noFill/>
          </a:ln>
        </p:spPr>
      </p:pic>
      <p:sp>
        <p:nvSpPr>
          <p:cNvPr id="670" name="Google Shape;670;g105f0a3f396_0_329"/>
          <p:cNvSpPr txBox="1"/>
          <p:nvPr/>
        </p:nvSpPr>
        <p:spPr>
          <a:xfrm>
            <a:off x="4471555" y="401699"/>
            <a:ext cx="3249000" cy="631200"/>
          </a:xfrm>
          <a:prstGeom prst="rect">
            <a:avLst/>
          </a:prstGeom>
          <a:noFill/>
          <a:ln>
            <a:noFill/>
          </a:ln>
        </p:spPr>
        <p:txBody>
          <a:bodyPr anchorCtr="0" anchor="ctr" bIns="45725" lIns="45725" spcFirstLastPara="1" rIns="45725" wrap="square" tIns="45725">
            <a:spAutoFit/>
          </a:bodyPr>
          <a:lstStyle/>
          <a:p>
            <a:pPr indent="0" lvl="0" marL="0" marR="0" rtl="0" algn="ctr">
              <a:lnSpc>
                <a:spcPct val="169428"/>
              </a:lnSpc>
              <a:spcBef>
                <a:spcPts val="0"/>
              </a:spcBef>
              <a:spcAft>
                <a:spcPts val="0"/>
              </a:spcAft>
              <a:buClr>
                <a:schemeClr val="dk1"/>
              </a:buClr>
              <a:buSzPts val="3500"/>
              <a:buFont typeface="Calibri"/>
              <a:buNone/>
            </a:pPr>
            <a:r>
              <a:rPr b="1" i="0" lang="fr-FR" sz="3500" u="none" cap="none" strike="noStrike">
                <a:solidFill>
                  <a:schemeClr val="dk1"/>
                </a:solidFill>
                <a:latin typeface="Calibri"/>
                <a:ea typeface="Calibri"/>
                <a:cs typeface="Calibri"/>
                <a:sym typeface="Calibri"/>
              </a:rPr>
              <a:t>Humans 3D</a:t>
            </a:r>
            <a:endParaRPr b="0" i="0" sz="700" u="none" cap="none" strike="noStrike">
              <a:solidFill>
                <a:srgbClr val="000000"/>
              </a:solidFill>
              <a:latin typeface="Arial"/>
              <a:ea typeface="Arial"/>
              <a:cs typeface="Arial"/>
              <a:sym typeface="Arial"/>
            </a:endParaRPr>
          </a:p>
        </p:txBody>
      </p:sp>
      <p:sp>
        <p:nvSpPr>
          <p:cNvPr id="671" name="Google Shape;671;g105f0a3f396_0_329"/>
          <p:cNvSpPr txBox="1"/>
          <p:nvPr/>
        </p:nvSpPr>
        <p:spPr>
          <a:xfrm>
            <a:off x="2846828" y="6184841"/>
            <a:ext cx="5968200" cy="54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300"/>
              <a:buFont typeface="Arial"/>
              <a:buNone/>
            </a:pPr>
            <a:r>
              <a:rPr b="0" i="0" lang="fr-FR" sz="1300" u="none" cap="none" strike="noStrike">
                <a:solidFill>
                  <a:schemeClr val="dk1"/>
                </a:solidFill>
                <a:latin typeface="Arial"/>
                <a:ea typeface="Arial"/>
                <a:cs typeface="Arial"/>
                <a:sym typeface="Arial"/>
              </a:rPr>
              <a:t>POUR AVOIR ACCÈS À LA PHOTOTHÈQUE COMPLÈTE : https://bit.ly/3v7H6LF</a:t>
            </a:r>
            <a:endParaRPr b="1" i="0" sz="1300" u="none" cap="none" strike="noStrike">
              <a:solidFill>
                <a:schemeClr val="dk1"/>
              </a:solidFill>
              <a:latin typeface="Arial"/>
              <a:ea typeface="Arial"/>
              <a:cs typeface="Arial"/>
              <a:sym typeface="Arial"/>
            </a:endParaRPr>
          </a:p>
        </p:txBody>
      </p:sp>
      <p:sp>
        <p:nvSpPr>
          <p:cNvPr id="672" name="Google Shape;672;g105f0a3f396_0_329"/>
          <p:cNvSpPr txBox="1"/>
          <p:nvPr/>
        </p:nvSpPr>
        <p:spPr>
          <a:xfrm>
            <a:off x="190977" y="6539559"/>
            <a:ext cx="2009100" cy="1734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chemeClr val="lt2"/>
              </a:buClr>
              <a:buSzPts val="700"/>
              <a:buFont typeface="Arial"/>
              <a:buNone/>
            </a:pPr>
            <a:r>
              <a:rPr b="0" i="0" lang="fr-FR" sz="700" u="none" cap="none" strike="noStrike">
                <a:solidFill>
                  <a:schemeClr val="lt2"/>
                </a:solidFill>
                <a:latin typeface="Calibri"/>
                <a:ea typeface="Calibri"/>
                <a:cs typeface="Calibri"/>
                <a:sym typeface="Calibri"/>
              </a:rPr>
              <a:t>Extia 2023 © C0 - Diffusion externe</a:t>
            </a:r>
            <a:endParaRPr b="0" i="0" sz="700" u="none" cap="none" strike="noStrike">
              <a:solidFill>
                <a:srgbClr val="000000"/>
              </a:solidFill>
              <a:latin typeface="Arial"/>
              <a:ea typeface="Arial"/>
              <a:cs typeface="Arial"/>
              <a:sym typeface="Arial"/>
            </a:endParaRPr>
          </a:p>
        </p:txBody>
      </p:sp>
      <p:pic>
        <p:nvPicPr>
          <p:cNvPr id="673" name="Google Shape;673;g105f0a3f396_0_329"/>
          <p:cNvPicPr preferRelativeResize="0"/>
          <p:nvPr/>
        </p:nvPicPr>
        <p:blipFill rotWithShape="1">
          <a:blip r:embed="rId9">
            <a:alphaModFix/>
          </a:blip>
          <a:srcRect b="0" l="0" r="0" t="0"/>
          <a:stretch/>
        </p:blipFill>
        <p:spPr>
          <a:xfrm>
            <a:off x="11612950" y="232600"/>
            <a:ext cx="377549" cy="377549"/>
          </a:xfrm>
          <a:prstGeom prst="rect">
            <a:avLst/>
          </a:prstGeom>
          <a:noFill/>
          <a:ln>
            <a:noFill/>
          </a:ln>
        </p:spPr>
      </p:pic>
      <p:pic>
        <p:nvPicPr>
          <p:cNvPr id="674" name="Google Shape;674;g105f0a3f396_0_329"/>
          <p:cNvPicPr preferRelativeResize="0"/>
          <p:nvPr/>
        </p:nvPicPr>
        <p:blipFill rotWithShape="1">
          <a:blip r:embed="rId10">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g105f0a3f396_0_341"/>
          <p:cNvPicPr preferRelativeResize="0"/>
          <p:nvPr/>
        </p:nvPicPr>
        <p:blipFill rotWithShape="1">
          <a:blip r:embed="rId3">
            <a:alphaModFix/>
          </a:blip>
          <a:srcRect b="0" l="0" r="0" t="0"/>
          <a:stretch/>
        </p:blipFill>
        <p:spPr>
          <a:xfrm>
            <a:off x="421344" y="1259041"/>
            <a:ext cx="4449934" cy="4638790"/>
          </a:xfrm>
          <a:prstGeom prst="rect">
            <a:avLst/>
          </a:prstGeom>
          <a:noFill/>
          <a:ln>
            <a:noFill/>
          </a:ln>
        </p:spPr>
      </p:pic>
      <p:pic>
        <p:nvPicPr>
          <p:cNvPr id="680" name="Google Shape;680;g105f0a3f396_0_341"/>
          <p:cNvPicPr preferRelativeResize="0"/>
          <p:nvPr/>
        </p:nvPicPr>
        <p:blipFill rotWithShape="1">
          <a:blip r:embed="rId4">
            <a:alphaModFix/>
          </a:blip>
          <a:srcRect b="0" l="0" r="0" t="0"/>
          <a:stretch/>
        </p:blipFill>
        <p:spPr>
          <a:xfrm>
            <a:off x="2320382" y="1279597"/>
            <a:ext cx="4302344" cy="4488412"/>
          </a:xfrm>
          <a:prstGeom prst="rect">
            <a:avLst/>
          </a:prstGeom>
          <a:noFill/>
          <a:ln>
            <a:noFill/>
          </a:ln>
        </p:spPr>
      </p:pic>
      <p:pic>
        <p:nvPicPr>
          <p:cNvPr id="681" name="Google Shape;681;g105f0a3f396_0_341"/>
          <p:cNvPicPr preferRelativeResize="0"/>
          <p:nvPr/>
        </p:nvPicPr>
        <p:blipFill rotWithShape="1">
          <a:blip r:embed="rId5">
            <a:alphaModFix/>
          </a:blip>
          <a:srcRect b="0" l="0" r="0" t="0"/>
          <a:stretch/>
        </p:blipFill>
        <p:spPr>
          <a:xfrm>
            <a:off x="4201799" y="1274517"/>
            <a:ext cx="4027946" cy="4280178"/>
          </a:xfrm>
          <a:prstGeom prst="rect">
            <a:avLst/>
          </a:prstGeom>
          <a:noFill/>
          <a:ln>
            <a:noFill/>
          </a:ln>
        </p:spPr>
      </p:pic>
      <p:pic>
        <p:nvPicPr>
          <p:cNvPr id="682" name="Google Shape;682;g105f0a3f396_0_341"/>
          <p:cNvPicPr preferRelativeResize="0"/>
          <p:nvPr/>
        </p:nvPicPr>
        <p:blipFill rotWithShape="1">
          <a:blip r:embed="rId6">
            <a:alphaModFix/>
          </a:blip>
          <a:srcRect b="0" l="0" r="0" t="0"/>
          <a:stretch/>
        </p:blipFill>
        <p:spPr>
          <a:xfrm>
            <a:off x="5704186" y="1338297"/>
            <a:ext cx="4912907" cy="4358592"/>
          </a:xfrm>
          <a:prstGeom prst="rect">
            <a:avLst/>
          </a:prstGeom>
          <a:noFill/>
          <a:ln>
            <a:noFill/>
          </a:ln>
        </p:spPr>
      </p:pic>
      <p:pic>
        <p:nvPicPr>
          <p:cNvPr id="683" name="Google Shape;683;g105f0a3f396_0_341"/>
          <p:cNvPicPr preferRelativeResize="0"/>
          <p:nvPr/>
        </p:nvPicPr>
        <p:blipFill rotWithShape="1">
          <a:blip r:embed="rId7">
            <a:alphaModFix/>
          </a:blip>
          <a:srcRect b="0" l="0" r="0" t="0"/>
          <a:stretch/>
        </p:blipFill>
        <p:spPr>
          <a:xfrm>
            <a:off x="7894320" y="1402682"/>
            <a:ext cx="4572605" cy="4369296"/>
          </a:xfrm>
          <a:prstGeom prst="rect">
            <a:avLst/>
          </a:prstGeom>
          <a:noFill/>
          <a:ln>
            <a:noFill/>
          </a:ln>
        </p:spPr>
      </p:pic>
      <p:pic>
        <p:nvPicPr>
          <p:cNvPr id="684" name="Google Shape;684;g105f0a3f396_0_341"/>
          <p:cNvPicPr preferRelativeResize="0"/>
          <p:nvPr/>
        </p:nvPicPr>
        <p:blipFill rotWithShape="1">
          <a:blip r:embed="rId8">
            <a:alphaModFix/>
          </a:blip>
          <a:srcRect b="0" l="0" r="0" t="0"/>
          <a:stretch/>
        </p:blipFill>
        <p:spPr>
          <a:xfrm>
            <a:off x="10007318" y="1338297"/>
            <a:ext cx="4298226" cy="4488413"/>
          </a:xfrm>
          <a:prstGeom prst="rect">
            <a:avLst/>
          </a:prstGeom>
          <a:noFill/>
          <a:ln>
            <a:noFill/>
          </a:ln>
        </p:spPr>
      </p:pic>
      <p:sp>
        <p:nvSpPr>
          <p:cNvPr id="685" name="Google Shape;685;g105f0a3f396_0_341"/>
          <p:cNvSpPr txBox="1"/>
          <p:nvPr/>
        </p:nvSpPr>
        <p:spPr>
          <a:xfrm>
            <a:off x="4471555" y="401699"/>
            <a:ext cx="3249000" cy="631200"/>
          </a:xfrm>
          <a:prstGeom prst="rect">
            <a:avLst/>
          </a:prstGeom>
          <a:noFill/>
          <a:ln>
            <a:noFill/>
          </a:ln>
        </p:spPr>
        <p:txBody>
          <a:bodyPr anchorCtr="0" anchor="ctr" bIns="45725" lIns="45725" spcFirstLastPara="1" rIns="45725" wrap="square" tIns="45725">
            <a:spAutoFit/>
          </a:bodyPr>
          <a:lstStyle/>
          <a:p>
            <a:pPr indent="0" lvl="0" marL="0" marR="0" rtl="0" algn="ctr">
              <a:lnSpc>
                <a:spcPct val="169428"/>
              </a:lnSpc>
              <a:spcBef>
                <a:spcPts val="0"/>
              </a:spcBef>
              <a:spcAft>
                <a:spcPts val="0"/>
              </a:spcAft>
              <a:buClr>
                <a:schemeClr val="dk1"/>
              </a:buClr>
              <a:buSzPts val="3500"/>
              <a:buFont typeface="Calibri"/>
              <a:buNone/>
            </a:pPr>
            <a:r>
              <a:rPr b="1" i="0" lang="fr-FR" sz="3500" u="none" cap="none" strike="noStrike">
                <a:solidFill>
                  <a:schemeClr val="dk1"/>
                </a:solidFill>
                <a:latin typeface="Calibri"/>
                <a:ea typeface="Calibri"/>
                <a:cs typeface="Calibri"/>
                <a:sym typeface="Calibri"/>
              </a:rPr>
              <a:t>Humans 3D</a:t>
            </a:r>
            <a:endParaRPr b="0" i="0" sz="700" u="none" cap="none" strike="noStrike">
              <a:solidFill>
                <a:srgbClr val="000000"/>
              </a:solidFill>
              <a:latin typeface="Arial"/>
              <a:ea typeface="Arial"/>
              <a:cs typeface="Arial"/>
              <a:sym typeface="Arial"/>
            </a:endParaRPr>
          </a:p>
        </p:txBody>
      </p:sp>
      <p:sp>
        <p:nvSpPr>
          <p:cNvPr id="686" name="Google Shape;686;g105f0a3f396_0_341"/>
          <p:cNvSpPr txBox="1"/>
          <p:nvPr/>
        </p:nvSpPr>
        <p:spPr>
          <a:xfrm>
            <a:off x="2846828" y="6184841"/>
            <a:ext cx="5968200" cy="543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300"/>
              <a:buFont typeface="Arial"/>
              <a:buNone/>
            </a:pPr>
            <a:r>
              <a:rPr b="0" i="0" lang="fr-FR" sz="1300" u="none" cap="none" strike="noStrike">
                <a:solidFill>
                  <a:schemeClr val="dk1"/>
                </a:solidFill>
                <a:latin typeface="Arial"/>
                <a:ea typeface="Arial"/>
                <a:cs typeface="Arial"/>
                <a:sym typeface="Arial"/>
              </a:rPr>
              <a:t>POUR AVOIR ACCÈS À LA PHOTOTHÈQUE COMPLÈTE : https://bit.ly/3v7H6LF</a:t>
            </a:r>
            <a:endParaRPr b="1" i="0" sz="1300" u="none" cap="none" strike="noStrike">
              <a:solidFill>
                <a:schemeClr val="dk1"/>
              </a:solidFill>
              <a:latin typeface="Arial"/>
              <a:ea typeface="Arial"/>
              <a:cs typeface="Arial"/>
              <a:sym typeface="Arial"/>
            </a:endParaRPr>
          </a:p>
        </p:txBody>
      </p:sp>
      <p:sp>
        <p:nvSpPr>
          <p:cNvPr id="687" name="Google Shape;687;g105f0a3f396_0_341"/>
          <p:cNvSpPr txBox="1"/>
          <p:nvPr/>
        </p:nvSpPr>
        <p:spPr>
          <a:xfrm>
            <a:off x="190977" y="6539559"/>
            <a:ext cx="2009100" cy="1734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chemeClr val="lt2"/>
              </a:buClr>
              <a:buSzPts val="700"/>
              <a:buFont typeface="Arial"/>
              <a:buNone/>
            </a:pPr>
            <a:r>
              <a:rPr b="0" i="0" lang="fr-FR" sz="700" u="none" cap="none" strike="noStrike">
                <a:solidFill>
                  <a:schemeClr val="lt2"/>
                </a:solidFill>
                <a:latin typeface="Calibri"/>
                <a:ea typeface="Calibri"/>
                <a:cs typeface="Calibri"/>
                <a:sym typeface="Calibri"/>
              </a:rPr>
              <a:t>Extia 2023 © C0 - Diffusion externe</a:t>
            </a:r>
            <a:endParaRPr b="0" i="0" sz="700" u="none" cap="none" strike="noStrike">
              <a:solidFill>
                <a:srgbClr val="000000"/>
              </a:solidFill>
              <a:latin typeface="Arial"/>
              <a:ea typeface="Arial"/>
              <a:cs typeface="Arial"/>
              <a:sym typeface="Arial"/>
            </a:endParaRPr>
          </a:p>
        </p:txBody>
      </p:sp>
      <p:pic>
        <p:nvPicPr>
          <p:cNvPr id="688" name="Google Shape;688;g105f0a3f396_0_341"/>
          <p:cNvPicPr preferRelativeResize="0"/>
          <p:nvPr/>
        </p:nvPicPr>
        <p:blipFill rotWithShape="1">
          <a:blip r:embed="rId9">
            <a:alphaModFix/>
          </a:blip>
          <a:srcRect b="0" l="0" r="0" t="0"/>
          <a:stretch/>
        </p:blipFill>
        <p:spPr>
          <a:xfrm>
            <a:off x="11612950" y="232600"/>
            <a:ext cx="377549" cy="377549"/>
          </a:xfrm>
          <a:prstGeom prst="rect">
            <a:avLst/>
          </a:prstGeom>
          <a:noFill/>
          <a:ln>
            <a:noFill/>
          </a:ln>
        </p:spPr>
      </p:pic>
      <p:pic>
        <p:nvPicPr>
          <p:cNvPr id="689" name="Google Shape;689;g105f0a3f396_0_341"/>
          <p:cNvPicPr preferRelativeResize="0"/>
          <p:nvPr/>
        </p:nvPicPr>
        <p:blipFill rotWithShape="1">
          <a:blip r:embed="rId10">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aa1723ccef_0_340"/>
          <p:cNvSpPr/>
          <p:nvPr/>
        </p:nvSpPr>
        <p:spPr>
          <a:xfrm>
            <a:off x="645801" y="639541"/>
            <a:ext cx="4929600" cy="4929600"/>
          </a:xfrm>
          <a:prstGeom prst="ellipse">
            <a:avLst/>
          </a:prstGeom>
          <a:solidFill>
            <a:srgbClr val="7F1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pic>
        <p:nvPicPr>
          <p:cNvPr descr="dorothée_5.png" id="122" name="Google Shape;122;g2aa1723ccef_0_340"/>
          <p:cNvPicPr preferRelativeResize="0"/>
          <p:nvPr/>
        </p:nvPicPr>
        <p:blipFill rotWithShape="1">
          <a:blip r:embed="rId3">
            <a:alphaModFix/>
          </a:blip>
          <a:srcRect b="0" l="0" r="0" t="0"/>
          <a:stretch/>
        </p:blipFill>
        <p:spPr>
          <a:xfrm>
            <a:off x="2383600" y="923764"/>
            <a:ext cx="5566854" cy="5940750"/>
          </a:xfrm>
          <a:prstGeom prst="rect">
            <a:avLst/>
          </a:prstGeom>
          <a:noFill/>
          <a:ln>
            <a:noFill/>
          </a:ln>
        </p:spPr>
      </p:pic>
      <p:pic>
        <p:nvPicPr>
          <p:cNvPr id="123" name="Google Shape;123;g2aa1723ccef_0_340"/>
          <p:cNvPicPr preferRelativeResize="0"/>
          <p:nvPr/>
        </p:nvPicPr>
        <p:blipFill rotWithShape="1">
          <a:blip r:embed="rId4">
            <a:alphaModFix/>
          </a:blip>
          <a:srcRect b="0" l="0" r="0" t="0"/>
          <a:stretch/>
        </p:blipFill>
        <p:spPr>
          <a:xfrm>
            <a:off x="302279" y="240689"/>
            <a:ext cx="468426" cy="463788"/>
          </a:xfrm>
          <a:prstGeom prst="rect">
            <a:avLst/>
          </a:prstGeom>
          <a:noFill/>
          <a:ln>
            <a:noFill/>
          </a:ln>
        </p:spPr>
      </p:pic>
      <p:grpSp>
        <p:nvGrpSpPr>
          <p:cNvPr id="124" name="Google Shape;124;g2aa1723ccef_0_340"/>
          <p:cNvGrpSpPr/>
          <p:nvPr/>
        </p:nvGrpSpPr>
        <p:grpSpPr>
          <a:xfrm>
            <a:off x="6096000" y="2067636"/>
            <a:ext cx="4765200" cy="2722728"/>
            <a:chOff x="5647161" y="2129217"/>
            <a:chExt cx="4765200" cy="2722728"/>
          </a:xfrm>
        </p:grpSpPr>
        <p:sp>
          <p:nvSpPr>
            <p:cNvPr id="125" name="Google Shape;125;g2aa1723ccef_0_340"/>
            <p:cNvSpPr txBox="1"/>
            <p:nvPr/>
          </p:nvSpPr>
          <p:spPr>
            <a:xfrm>
              <a:off x="5647161" y="2129217"/>
              <a:ext cx="4765200" cy="2151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283D47"/>
                </a:buClr>
                <a:buSzPts val="6000"/>
                <a:buFont typeface="Arial"/>
                <a:buNone/>
              </a:pPr>
              <a:r>
                <a:rPr b="1" lang="fr-FR" sz="6000">
                  <a:solidFill>
                    <a:srgbClr val="283D47"/>
                  </a:solidFill>
                  <a:latin typeface="Arial Black"/>
                  <a:ea typeface="Arial Black"/>
                  <a:cs typeface="Arial Black"/>
                  <a:sym typeface="Arial Black"/>
                </a:rPr>
                <a:t>TITRE</a:t>
              </a:r>
              <a:endParaRPr b="0" i="0" sz="1400" u="none" cap="none" strike="noStrike">
                <a:solidFill>
                  <a:srgbClr val="000000"/>
                </a:solidFill>
                <a:latin typeface="Arial"/>
                <a:ea typeface="Arial"/>
                <a:cs typeface="Arial"/>
                <a:sym typeface="Arial"/>
              </a:endParaRPr>
            </a:p>
          </p:txBody>
        </p:sp>
        <p:sp>
          <p:nvSpPr>
            <p:cNvPr id="126" name="Google Shape;126;g2aa1723ccef_0_340"/>
            <p:cNvSpPr txBox="1"/>
            <p:nvPr/>
          </p:nvSpPr>
          <p:spPr>
            <a:xfrm>
              <a:off x="5647161" y="4280445"/>
              <a:ext cx="4765200" cy="5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83D47"/>
                </a:buClr>
                <a:buSzPts val="2500"/>
                <a:buFont typeface="Arial"/>
                <a:buNone/>
              </a:pPr>
              <a:r>
                <a:rPr b="1" i="0" lang="fr-FR" sz="2500" u="none" cap="none" strike="noStrike">
                  <a:solidFill>
                    <a:srgbClr val="283D47"/>
                  </a:solidFill>
                  <a:latin typeface="Calibri"/>
                  <a:ea typeface="Calibri"/>
                  <a:cs typeface="Calibri"/>
                  <a:sym typeface="Calibri"/>
                </a:rPr>
                <a:t>SOUS TITRE</a:t>
              </a:r>
              <a:endParaRPr b="0" i="0" sz="1400" u="none" cap="none" strike="noStrike">
                <a:solidFill>
                  <a:srgbClr val="000000"/>
                </a:solidFill>
                <a:latin typeface="Arial"/>
                <a:ea typeface="Arial"/>
                <a:cs typeface="Arial"/>
                <a:sym typeface="Arial"/>
              </a:endParaRPr>
            </a:p>
          </p:txBody>
        </p:sp>
      </p:grpSp>
      <p:sp>
        <p:nvSpPr>
          <p:cNvPr id="127" name="Google Shape;127;g2aa1723ccef_0_340"/>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128" name="Google Shape;128;g2aa1723ccef_0_340"/>
          <p:cNvPicPr preferRelativeResize="0"/>
          <p:nvPr/>
        </p:nvPicPr>
        <p:blipFill rotWithShape="1">
          <a:blip r:embed="rId5">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0"/>
          <p:cNvSpPr txBox="1"/>
          <p:nvPr/>
        </p:nvSpPr>
        <p:spPr>
          <a:xfrm>
            <a:off x="630290" y="777678"/>
            <a:ext cx="4082388" cy="584685"/>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404040"/>
              </a:buClr>
              <a:buSzPts val="3600"/>
              <a:buFont typeface="Calibri"/>
              <a:buNone/>
            </a:pPr>
            <a:r>
              <a:rPr b="1" i="0" lang="fr-FR" sz="3200" u="none" cap="none" strike="noStrike">
                <a:solidFill>
                  <a:srgbClr val="7F1C7F"/>
                </a:solidFill>
                <a:latin typeface="Arial Black"/>
                <a:ea typeface="Arial Black"/>
                <a:cs typeface="Arial Black"/>
                <a:sym typeface="Arial Black"/>
              </a:rPr>
              <a:t>Banque d’icones :</a:t>
            </a:r>
            <a:endParaRPr b="1" i="0" sz="3200" u="none" cap="none" strike="noStrike">
              <a:solidFill>
                <a:srgbClr val="7F1C7F"/>
              </a:solidFill>
              <a:latin typeface="Arial Black"/>
              <a:ea typeface="Arial Black"/>
              <a:cs typeface="Arial Black"/>
              <a:sym typeface="Arial Black"/>
            </a:endParaRPr>
          </a:p>
        </p:txBody>
      </p:sp>
      <p:sp>
        <p:nvSpPr>
          <p:cNvPr id="695" name="Google Shape;695;p30"/>
          <p:cNvSpPr/>
          <p:nvPr/>
        </p:nvSpPr>
        <p:spPr>
          <a:xfrm>
            <a:off x="6096000" y="1"/>
            <a:ext cx="6096000" cy="6858001"/>
          </a:xfrm>
          <a:prstGeom prst="rect">
            <a:avLst/>
          </a:prstGeom>
          <a:solidFill>
            <a:srgbClr val="7F1C7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Google Shape;552;p57" id="696" name="Google Shape;696;p30"/>
          <p:cNvPicPr preferRelativeResize="0"/>
          <p:nvPr/>
        </p:nvPicPr>
        <p:blipFill rotWithShape="1">
          <a:blip r:embed="rId3">
            <a:alphaModFix/>
          </a:blip>
          <a:srcRect b="0" l="0" r="0" t="0"/>
          <a:stretch/>
        </p:blipFill>
        <p:spPr>
          <a:xfrm>
            <a:off x="10629941" y="3213279"/>
            <a:ext cx="304150" cy="411293"/>
          </a:xfrm>
          <a:prstGeom prst="rect">
            <a:avLst/>
          </a:prstGeom>
          <a:noFill/>
          <a:ln>
            <a:noFill/>
          </a:ln>
        </p:spPr>
      </p:pic>
      <p:pic>
        <p:nvPicPr>
          <p:cNvPr descr="Google Shape;553;p57" id="697" name="Google Shape;697;p30"/>
          <p:cNvPicPr preferRelativeResize="0"/>
          <p:nvPr/>
        </p:nvPicPr>
        <p:blipFill rotWithShape="1">
          <a:blip r:embed="rId4">
            <a:alphaModFix/>
          </a:blip>
          <a:srcRect b="0" l="0" r="0" t="0"/>
          <a:stretch/>
        </p:blipFill>
        <p:spPr>
          <a:xfrm>
            <a:off x="6264568" y="3299507"/>
            <a:ext cx="344908" cy="347372"/>
          </a:xfrm>
          <a:prstGeom prst="rect">
            <a:avLst/>
          </a:prstGeom>
          <a:noFill/>
          <a:ln>
            <a:noFill/>
          </a:ln>
        </p:spPr>
      </p:pic>
      <p:pic>
        <p:nvPicPr>
          <p:cNvPr descr="Google Shape;554;p57" id="698" name="Google Shape;698;p30"/>
          <p:cNvPicPr preferRelativeResize="0"/>
          <p:nvPr/>
        </p:nvPicPr>
        <p:blipFill rotWithShape="1">
          <a:blip r:embed="rId5">
            <a:alphaModFix/>
          </a:blip>
          <a:srcRect b="0" l="0" r="0" t="0"/>
          <a:stretch/>
        </p:blipFill>
        <p:spPr>
          <a:xfrm>
            <a:off x="6264568" y="6120102"/>
            <a:ext cx="386790" cy="386790"/>
          </a:xfrm>
          <a:prstGeom prst="rect">
            <a:avLst/>
          </a:prstGeom>
          <a:noFill/>
          <a:ln>
            <a:noFill/>
          </a:ln>
        </p:spPr>
      </p:pic>
      <p:pic>
        <p:nvPicPr>
          <p:cNvPr descr="Google Shape;555;p57" id="699" name="Google Shape;699;p30"/>
          <p:cNvPicPr preferRelativeResize="0"/>
          <p:nvPr/>
        </p:nvPicPr>
        <p:blipFill rotWithShape="1">
          <a:blip r:embed="rId6">
            <a:alphaModFix/>
          </a:blip>
          <a:srcRect b="0" l="0" r="0" t="0"/>
          <a:stretch/>
        </p:blipFill>
        <p:spPr>
          <a:xfrm>
            <a:off x="6991705" y="4708404"/>
            <a:ext cx="396945" cy="394877"/>
          </a:xfrm>
          <a:prstGeom prst="rect">
            <a:avLst/>
          </a:prstGeom>
          <a:noFill/>
          <a:ln>
            <a:noFill/>
          </a:ln>
        </p:spPr>
      </p:pic>
      <p:pic>
        <p:nvPicPr>
          <p:cNvPr descr="Google Shape;556;p57" id="700" name="Google Shape;700;p30"/>
          <p:cNvPicPr preferRelativeResize="0"/>
          <p:nvPr/>
        </p:nvPicPr>
        <p:blipFill rotWithShape="1">
          <a:blip r:embed="rId7">
            <a:alphaModFix/>
          </a:blip>
          <a:srcRect b="0" l="0" r="0" t="0"/>
          <a:stretch/>
        </p:blipFill>
        <p:spPr>
          <a:xfrm>
            <a:off x="6264569" y="4698450"/>
            <a:ext cx="326653" cy="411417"/>
          </a:xfrm>
          <a:prstGeom prst="rect">
            <a:avLst/>
          </a:prstGeom>
          <a:noFill/>
          <a:ln>
            <a:noFill/>
          </a:ln>
        </p:spPr>
      </p:pic>
      <p:pic>
        <p:nvPicPr>
          <p:cNvPr descr="Google Shape;557;p57" id="701" name="Google Shape;701;p30"/>
          <p:cNvPicPr preferRelativeResize="0"/>
          <p:nvPr/>
        </p:nvPicPr>
        <p:blipFill rotWithShape="1">
          <a:blip r:embed="rId8">
            <a:alphaModFix/>
          </a:blip>
          <a:srcRect b="0" l="0" r="0" t="0"/>
          <a:stretch/>
        </p:blipFill>
        <p:spPr>
          <a:xfrm>
            <a:off x="6934155" y="6116687"/>
            <a:ext cx="448381" cy="401572"/>
          </a:xfrm>
          <a:prstGeom prst="rect">
            <a:avLst/>
          </a:prstGeom>
          <a:noFill/>
          <a:ln>
            <a:noFill/>
          </a:ln>
        </p:spPr>
      </p:pic>
      <p:pic>
        <p:nvPicPr>
          <p:cNvPr descr="Google Shape;558;p57" id="702" name="Google Shape;702;p30"/>
          <p:cNvPicPr preferRelativeResize="0"/>
          <p:nvPr/>
        </p:nvPicPr>
        <p:blipFill rotWithShape="1">
          <a:blip r:embed="rId9">
            <a:alphaModFix/>
          </a:blip>
          <a:srcRect b="0" l="0" r="0" t="0"/>
          <a:stretch/>
        </p:blipFill>
        <p:spPr>
          <a:xfrm>
            <a:off x="9864635" y="5420159"/>
            <a:ext cx="376935" cy="374472"/>
          </a:xfrm>
          <a:prstGeom prst="rect">
            <a:avLst/>
          </a:prstGeom>
          <a:noFill/>
          <a:ln>
            <a:noFill/>
          </a:ln>
        </p:spPr>
      </p:pic>
      <p:pic>
        <p:nvPicPr>
          <p:cNvPr descr="Google Shape;559;p57" id="703" name="Google Shape;703;p30"/>
          <p:cNvPicPr preferRelativeResize="0"/>
          <p:nvPr/>
        </p:nvPicPr>
        <p:blipFill rotWithShape="1">
          <a:blip r:embed="rId10">
            <a:alphaModFix/>
          </a:blip>
          <a:srcRect b="0" l="0" r="0" t="0"/>
          <a:stretch/>
        </p:blipFill>
        <p:spPr>
          <a:xfrm>
            <a:off x="7737689" y="3282588"/>
            <a:ext cx="337518" cy="339981"/>
          </a:xfrm>
          <a:prstGeom prst="rect">
            <a:avLst/>
          </a:prstGeom>
          <a:noFill/>
          <a:ln>
            <a:noFill/>
          </a:ln>
        </p:spPr>
      </p:pic>
      <p:pic>
        <p:nvPicPr>
          <p:cNvPr descr="Google Shape;560;p57" id="704" name="Google Shape;704;p30"/>
          <p:cNvPicPr preferRelativeResize="0"/>
          <p:nvPr/>
        </p:nvPicPr>
        <p:blipFill rotWithShape="1">
          <a:blip r:embed="rId11">
            <a:alphaModFix/>
          </a:blip>
          <a:srcRect b="0" l="0" r="0" t="0"/>
          <a:stretch/>
        </p:blipFill>
        <p:spPr>
          <a:xfrm>
            <a:off x="6255077" y="5396614"/>
            <a:ext cx="384327" cy="384327"/>
          </a:xfrm>
          <a:prstGeom prst="rect">
            <a:avLst/>
          </a:prstGeom>
          <a:noFill/>
          <a:ln>
            <a:noFill/>
          </a:ln>
        </p:spPr>
      </p:pic>
      <p:pic>
        <p:nvPicPr>
          <p:cNvPr descr="Google Shape;561;p57" id="705" name="Google Shape;705;p30"/>
          <p:cNvPicPr preferRelativeResize="0"/>
          <p:nvPr/>
        </p:nvPicPr>
        <p:blipFill rotWithShape="1">
          <a:blip r:embed="rId12">
            <a:alphaModFix/>
          </a:blip>
          <a:srcRect b="0" l="0" r="0" t="0"/>
          <a:stretch/>
        </p:blipFill>
        <p:spPr>
          <a:xfrm>
            <a:off x="6942262" y="3995023"/>
            <a:ext cx="399013" cy="401080"/>
          </a:xfrm>
          <a:prstGeom prst="rect">
            <a:avLst/>
          </a:prstGeom>
          <a:noFill/>
          <a:ln>
            <a:noFill/>
          </a:ln>
        </p:spPr>
      </p:pic>
      <p:pic>
        <p:nvPicPr>
          <p:cNvPr descr="Google Shape;562;p57" id="706" name="Google Shape;706;p30"/>
          <p:cNvPicPr preferRelativeResize="0"/>
          <p:nvPr/>
        </p:nvPicPr>
        <p:blipFill rotWithShape="1">
          <a:blip r:embed="rId13">
            <a:alphaModFix/>
          </a:blip>
          <a:srcRect b="0" l="0" r="0" t="0"/>
          <a:stretch/>
        </p:blipFill>
        <p:spPr>
          <a:xfrm>
            <a:off x="7012382" y="5389048"/>
            <a:ext cx="363567" cy="407859"/>
          </a:xfrm>
          <a:prstGeom prst="rect">
            <a:avLst/>
          </a:prstGeom>
          <a:noFill/>
          <a:ln>
            <a:noFill/>
          </a:ln>
        </p:spPr>
      </p:pic>
      <p:pic>
        <p:nvPicPr>
          <p:cNvPr descr="Google Shape;563;p57" id="707" name="Google Shape;707;p30"/>
          <p:cNvPicPr preferRelativeResize="0"/>
          <p:nvPr/>
        </p:nvPicPr>
        <p:blipFill rotWithShape="1">
          <a:blip r:embed="rId14">
            <a:alphaModFix/>
          </a:blip>
          <a:srcRect b="0" l="0" r="0" t="0"/>
          <a:stretch/>
        </p:blipFill>
        <p:spPr>
          <a:xfrm>
            <a:off x="7752205" y="5405159"/>
            <a:ext cx="283318" cy="401573"/>
          </a:xfrm>
          <a:prstGeom prst="rect">
            <a:avLst/>
          </a:prstGeom>
          <a:noFill/>
          <a:ln>
            <a:noFill/>
          </a:ln>
        </p:spPr>
      </p:pic>
      <p:pic>
        <p:nvPicPr>
          <p:cNvPr descr="Google Shape;564;p57" id="708" name="Google Shape;708;p30"/>
          <p:cNvPicPr preferRelativeResize="0"/>
          <p:nvPr/>
        </p:nvPicPr>
        <p:blipFill rotWithShape="1">
          <a:blip r:embed="rId15">
            <a:alphaModFix/>
          </a:blip>
          <a:srcRect b="0" l="0" r="0" t="0"/>
          <a:stretch/>
        </p:blipFill>
        <p:spPr>
          <a:xfrm>
            <a:off x="9144000" y="4698450"/>
            <a:ext cx="401572" cy="369545"/>
          </a:xfrm>
          <a:prstGeom prst="rect">
            <a:avLst/>
          </a:prstGeom>
          <a:noFill/>
          <a:ln>
            <a:noFill/>
          </a:ln>
        </p:spPr>
      </p:pic>
      <p:pic>
        <p:nvPicPr>
          <p:cNvPr descr="Google Shape;565;p57" id="709" name="Google Shape;709;p30"/>
          <p:cNvPicPr preferRelativeResize="0"/>
          <p:nvPr/>
        </p:nvPicPr>
        <p:blipFill rotWithShape="1">
          <a:blip r:embed="rId16">
            <a:alphaModFix/>
          </a:blip>
          <a:srcRect b="0" l="0" r="0" t="0"/>
          <a:stretch/>
        </p:blipFill>
        <p:spPr>
          <a:xfrm>
            <a:off x="9166901" y="5439242"/>
            <a:ext cx="413890" cy="342445"/>
          </a:xfrm>
          <a:prstGeom prst="rect">
            <a:avLst/>
          </a:prstGeom>
          <a:noFill/>
          <a:ln>
            <a:noFill/>
          </a:ln>
        </p:spPr>
      </p:pic>
      <p:pic>
        <p:nvPicPr>
          <p:cNvPr descr="Google Shape;566;p57" id="710" name="Google Shape;710;p30"/>
          <p:cNvPicPr preferRelativeResize="0"/>
          <p:nvPr/>
        </p:nvPicPr>
        <p:blipFill rotWithShape="1">
          <a:blip r:embed="rId17">
            <a:alphaModFix/>
          </a:blip>
          <a:srcRect b="0" l="0" r="0" t="0"/>
          <a:stretch/>
        </p:blipFill>
        <p:spPr>
          <a:xfrm>
            <a:off x="7725643" y="4655982"/>
            <a:ext cx="370068" cy="417619"/>
          </a:xfrm>
          <a:prstGeom prst="rect">
            <a:avLst/>
          </a:prstGeom>
          <a:noFill/>
          <a:ln>
            <a:noFill/>
          </a:ln>
        </p:spPr>
      </p:pic>
      <p:pic>
        <p:nvPicPr>
          <p:cNvPr descr="Google Shape;567;p57" id="711" name="Google Shape;711;p30"/>
          <p:cNvPicPr preferRelativeResize="0"/>
          <p:nvPr/>
        </p:nvPicPr>
        <p:blipFill rotWithShape="1">
          <a:blip r:embed="rId18">
            <a:alphaModFix/>
          </a:blip>
          <a:srcRect b="0" l="0" r="0" t="0"/>
          <a:stretch/>
        </p:blipFill>
        <p:spPr>
          <a:xfrm>
            <a:off x="10643148" y="5402386"/>
            <a:ext cx="258682" cy="357227"/>
          </a:xfrm>
          <a:prstGeom prst="rect">
            <a:avLst/>
          </a:prstGeom>
          <a:noFill/>
          <a:ln>
            <a:noFill/>
          </a:ln>
        </p:spPr>
      </p:pic>
      <p:pic>
        <p:nvPicPr>
          <p:cNvPr descr="Google Shape;568;p57" id="712" name="Google Shape;712;p30"/>
          <p:cNvPicPr preferRelativeResize="0"/>
          <p:nvPr/>
        </p:nvPicPr>
        <p:blipFill rotWithShape="1">
          <a:blip r:embed="rId19">
            <a:alphaModFix/>
          </a:blip>
          <a:srcRect b="0" l="0" r="0" t="0"/>
          <a:stretch/>
        </p:blipFill>
        <p:spPr>
          <a:xfrm>
            <a:off x="11323031" y="5385141"/>
            <a:ext cx="391718" cy="391718"/>
          </a:xfrm>
          <a:prstGeom prst="rect">
            <a:avLst/>
          </a:prstGeom>
          <a:noFill/>
          <a:ln>
            <a:noFill/>
          </a:ln>
        </p:spPr>
      </p:pic>
      <p:pic>
        <p:nvPicPr>
          <p:cNvPr descr="Google Shape;569;p57" id="713" name="Google Shape;713;p30"/>
          <p:cNvPicPr preferRelativeResize="0"/>
          <p:nvPr/>
        </p:nvPicPr>
        <p:blipFill rotWithShape="1">
          <a:blip r:embed="rId20">
            <a:alphaModFix/>
          </a:blip>
          <a:srcRect b="0" l="0" r="0" t="0"/>
          <a:stretch/>
        </p:blipFill>
        <p:spPr>
          <a:xfrm>
            <a:off x="8394578" y="3937868"/>
            <a:ext cx="448381" cy="450477"/>
          </a:xfrm>
          <a:prstGeom prst="rect">
            <a:avLst/>
          </a:prstGeom>
          <a:noFill/>
          <a:ln>
            <a:noFill/>
          </a:ln>
        </p:spPr>
      </p:pic>
      <p:pic>
        <p:nvPicPr>
          <p:cNvPr descr="Google Shape;570;p57" id="714" name="Google Shape;714;p30"/>
          <p:cNvPicPr preferRelativeResize="0"/>
          <p:nvPr/>
        </p:nvPicPr>
        <p:blipFill rotWithShape="1">
          <a:blip r:embed="rId21">
            <a:alphaModFix/>
          </a:blip>
          <a:srcRect b="0" l="0" r="0" t="0"/>
          <a:stretch/>
        </p:blipFill>
        <p:spPr>
          <a:xfrm>
            <a:off x="9884343" y="4707366"/>
            <a:ext cx="337518" cy="374472"/>
          </a:xfrm>
          <a:prstGeom prst="rect">
            <a:avLst/>
          </a:prstGeom>
          <a:noFill/>
          <a:ln>
            <a:noFill/>
          </a:ln>
        </p:spPr>
      </p:pic>
      <p:pic>
        <p:nvPicPr>
          <p:cNvPr descr="Google Shape;571;p57" id="715" name="Google Shape;715;p30"/>
          <p:cNvPicPr preferRelativeResize="0"/>
          <p:nvPr/>
        </p:nvPicPr>
        <p:blipFill rotWithShape="1">
          <a:blip r:embed="rId22">
            <a:alphaModFix/>
          </a:blip>
          <a:srcRect b="0" l="0" r="0" t="0"/>
          <a:stretch/>
        </p:blipFill>
        <p:spPr>
          <a:xfrm>
            <a:off x="9089373" y="3248162"/>
            <a:ext cx="527216" cy="372008"/>
          </a:xfrm>
          <a:prstGeom prst="rect">
            <a:avLst/>
          </a:prstGeom>
          <a:noFill/>
          <a:ln>
            <a:noFill/>
          </a:ln>
        </p:spPr>
      </p:pic>
      <p:pic>
        <p:nvPicPr>
          <p:cNvPr descr="Google Shape;572;p57" id="716" name="Google Shape;716;p30"/>
          <p:cNvPicPr preferRelativeResize="0"/>
          <p:nvPr/>
        </p:nvPicPr>
        <p:blipFill rotWithShape="1">
          <a:blip r:embed="rId23">
            <a:alphaModFix/>
          </a:blip>
          <a:srcRect b="0" l="0" r="0" t="0"/>
          <a:stretch/>
        </p:blipFill>
        <p:spPr>
          <a:xfrm>
            <a:off x="7671868" y="6189660"/>
            <a:ext cx="480408" cy="315345"/>
          </a:xfrm>
          <a:prstGeom prst="rect">
            <a:avLst/>
          </a:prstGeom>
          <a:noFill/>
          <a:ln>
            <a:noFill/>
          </a:ln>
        </p:spPr>
      </p:pic>
      <p:pic>
        <p:nvPicPr>
          <p:cNvPr descr="Google Shape;573;p57" id="717" name="Google Shape;717;p30"/>
          <p:cNvPicPr preferRelativeResize="0"/>
          <p:nvPr/>
        </p:nvPicPr>
        <p:blipFill rotWithShape="1">
          <a:blip r:embed="rId24">
            <a:alphaModFix/>
          </a:blip>
          <a:srcRect b="0" l="0" r="0" t="0"/>
          <a:stretch/>
        </p:blipFill>
        <p:spPr>
          <a:xfrm>
            <a:off x="8467636" y="6136385"/>
            <a:ext cx="317808" cy="372008"/>
          </a:xfrm>
          <a:prstGeom prst="rect">
            <a:avLst/>
          </a:prstGeom>
          <a:noFill/>
          <a:ln>
            <a:noFill/>
          </a:ln>
        </p:spPr>
      </p:pic>
      <p:pic>
        <p:nvPicPr>
          <p:cNvPr descr="Google Shape;574;p57" id="718" name="Google Shape;718;p30"/>
          <p:cNvPicPr preferRelativeResize="0"/>
          <p:nvPr/>
        </p:nvPicPr>
        <p:blipFill rotWithShape="1">
          <a:blip r:embed="rId25">
            <a:alphaModFix/>
          </a:blip>
          <a:srcRect b="0" l="0" r="0" t="0"/>
          <a:stretch/>
        </p:blipFill>
        <p:spPr>
          <a:xfrm>
            <a:off x="9902732" y="6111897"/>
            <a:ext cx="275927" cy="433599"/>
          </a:xfrm>
          <a:prstGeom prst="rect">
            <a:avLst/>
          </a:prstGeom>
          <a:noFill/>
          <a:ln>
            <a:noFill/>
          </a:ln>
        </p:spPr>
      </p:pic>
      <p:pic>
        <p:nvPicPr>
          <p:cNvPr descr="Google Shape;575;p57" id="719" name="Google Shape;719;p30"/>
          <p:cNvPicPr preferRelativeResize="0"/>
          <p:nvPr/>
        </p:nvPicPr>
        <p:blipFill rotWithShape="1">
          <a:blip r:embed="rId26">
            <a:alphaModFix/>
          </a:blip>
          <a:srcRect b="0" l="0" r="0" t="0"/>
          <a:stretch/>
        </p:blipFill>
        <p:spPr>
          <a:xfrm>
            <a:off x="8456180" y="5355887"/>
            <a:ext cx="376936" cy="500117"/>
          </a:xfrm>
          <a:prstGeom prst="rect">
            <a:avLst/>
          </a:prstGeom>
          <a:noFill/>
          <a:ln>
            <a:noFill/>
          </a:ln>
        </p:spPr>
      </p:pic>
      <p:pic>
        <p:nvPicPr>
          <p:cNvPr descr="Google Shape;576;p57" id="720" name="Google Shape;720;p30"/>
          <p:cNvPicPr preferRelativeResize="0"/>
          <p:nvPr/>
        </p:nvPicPr>
        <p:blipFill rotWithShape="1">
          <a:blip r:embed="rId27">
            <a:alphaModFix/>
          </a:blip>
          <a:srcRect b="0" l="0" r="0" t="0"/>
          <a:stretch/>
        </p:blipFill>
        <p:spPr>
          <a:xfrm>
            <a:off x="8420840" y="4684131"/>
            <a:ext cx="415552" cy="417619"/>
          </a:xfrm>
          <a:prstGeom prst="rect">
            <a:avLst/>
          </a:prstGeom>
          <a:noFill/>
          <a:ln>
            <a:noFill/>
          </a:ln>
        </p:spPr>
      </p:pic>
      <p:pic>
        <p:nvPicPr>
          <p:cNvPr descr="Google Shape;577;p57" id="721" name="Google Shape;721;p30"/>
          <p:cNvPicPr preferRelativeResize="0"/>
          <p:nvPr/>
        </p:nvPicPr>
        <p:blipFill rotWithShape="1">
          <a:blip r:embed="rId28">
            <a:alphaModFix/>
          </a:blip>
          <a:srcRect b="0" l="0" r="0" t="0"/>
          <a:stretch/>
        </p:blipFill>
        <p:spPr>
          <a:xfrm>
            <a:off x="6264568" y="3978731"/>
            <a:ext cx="326653" cy="384541"/>
          </a:xfrm>
          <a:prstGeom prst="rect">
            <a:avLst/>
          </a:prstGeom>
          <a:noFill/>
          <a:ln>
            <a:noFill/>
          </a:ln>
        </p:spPr>
      </p:pic>
      <p:pic>
        <p:nvPicPr>
          <p:cNvPr descr="Google Shape;578;p57" id="722" name="Google Shape;722;p30"/>
          <p:cNvPicPr preferRelativeResize="0"/>
          <p:nvPr/>
        </p:nvPicPr>
        <p:blipFill rotWithShape="1">
          <a:blip r:embed="rId29">
            <a:alphaModFix/>
          </a:blip>
          <a:srcRect b="0" l="0" r="0" t="0"/>
          <a:stretch/>
        </p:blipFill>
        <p:spPr>
          <a:xfrm>
            <a:off x="9884343" y="3230756"/>
            <a:ext cx="325200" cy="394181"/>
          </a:xfrm>
          <a:prstGeom prst="rect">
            <a:avLst/>
          </a:prstGeom>
          <a:noFill/>
          <a:ln>
            <a:noFill/>
          </a:ln>
        </p:spPr>
      </p:pic>
      <p:pic>
        <p:nvPicPr>
          <p:cNvPr descr="Google Shape;579;p57" id="723" name="Google Shape;723;p30"/>
          <p:cNvPicPr preferRelativeResize="0"/>
          <p:nvPr/>
        </p:nvPicPr>
        <p:blipFill rotWithShape="1">
          <a:blip r:embed="rId30">
            <a:alphaModFix/>
          </a:blip>
          <a:srcRect b="0" l="0" r="0" t="0"/>
          <a:stretch/>
        </p:blipFill>
        <p:spPr>
          <a:xfrm>
            <a:off x="6998055" y="3265342"/>
            <a:ext cx="357227" cy="357227"/>
          </a:xfrm>
          <a:prstGeom prst="rect">
            <a:avLst/>
          </a:prstGeom>
          <a:noFill/>
          <a:ln>
            <a:noFill/>
          </a:ln>
        </p:spPr>
      </p:pic>
      <p:pic>
        <p:nvPicPr>
          <p:cNvPr descr="Google Shape;580;p57" id="724" name="Google Shape;724;p30"/>
          <p:cNvPicPr preferRelativeResize="0"/>
          <p:nvPr/>
        </p:nvPicPr>
        <p:blipFill rotWithShape="1">
          <a:blip r:embed="rId31">
            <a:alphaModFix/>
          </a:blip>
          <a:srcRect b="0" l="0" r="0" t="0"/>
          <a:stretch/>
        </p:blipFill>
        <p:spPr>
          <a:xfrm>
            <a:off x="8400368" y="3258992"/>
            <a:ext cx="426208" cy="428672"/>
          </a:xfrm>
          <a:prstGeom prst="rect">
            <a:avLst/>
          </a:prstGeom>
          <a:noFill/>
          <a:ln>
            <a:noFill/>
          </a:ln>
        </p:spPr>
      </p:pic>
      <p:pic>
        <p:nvPicPr>
          <p:cNvPr descr="Google Shape;581;p57" id="725" name="Google Shape;725;p30"/>
          <p:cNvPicPr preferRelativeResize="0"/>
          <p:nvPr/>
        </p:nvPicPr>
        <p:blipFill rotWithShape="1">
          <a:blip r:embed="rId32">
            <a:alphaModFix/>
          </a:blip>
          <a:srcRect b="0" l="0" r="0" t="0"/>
          <a:stretch/>
        </p:blipFill>
        <p:spPr>
          <a:xfrm>
            <a:off x="10637093" y="3905036"/>
            <a:ext cx="339982" cy="458236"/>
          </a:xfrm>
          <a:prstGeom prst="rect">
            <a:avLst/>
          </a:prstGeom>
          <a:noFill/>
          <a:ln>
            <a:noFill/>
          </a:ln>
        </p:spPr>
      </p:pic>
      <p:pic>
        <p:nvPicPr>
          <p:cNvPr descr="Google Shape;582;p57" id="726" name="Google Shape;726;p30"/>
          <p:cNvPicPr preferRelativeResize="0"/>
          <p:nvPr/>
        </p:nvPicPr>
        <p:blipFill rotWithShape="1">
          <a:blip r:embed="rId33">
            <a:alphaModFix/>
          </a:blip>
          <a:srcRect b="0" l="0" r="0" t="0"/>
          <a:stretch/>
        </p:blipFill>
        <p:spPr>
          <a:xfrm>
            <a:off x="11315373" y="3927795"/>
            <a:ext cx="426208" cy="514899"/>
          </a:xfrm>
          <a:prstGeom prst="rect">
            <a:avLst/>
          </a:prstGeom>
          <a:noFill/>
          <a:ln>
            <a:noFill/>
          </a:ln>
        </p:spPr>
      </p:pic>
      <p:pic>
        <p:nvPicPr>
          <p:cNvPr descr="Google Shape;583;p57" id="727" name="Google Shape;727;p30"/>
          <p:cNvPicPr preferRelativeResize="0"/>
          <p:nvPr/>
        </p:nvPicPr>
        <p:blipFill rotWithShape="1">
          <a:blip r:embed="rId34">
            <a:alphaModFix/>
          </a:blip>
          <a:srcRect b="0" l="0" r="0" t="0"/>
          <a:stretch/>
        </p:blipFill>
        <p:spPr>
          <a:xfrm>
            <a:off x="9252215" y="6131081"/>
            <a:ext cx="238973" cy="342445"/>
          </a:xfrm>
          <a:prstGeom prst="rect">
            <a:avLst/>
          </a:prstGeom>
          <a:noFill/>
          <a:ln>
            <a:noFill/>
          </a:ln>
        </p:spPr>
      </p:pic>
      <p:pic>
        <p:nvPicPr>
          <p:cNvPr descr="Google Shape;584;p57" id="728" name="Google Shape;728;p30"/>
          <p:cNvPicPr preferRelativeResize="0"/>
          <p:nvPr/>
        </p:nvPicPr>
        <p:blipFill rotWithShape="1">
          <a:blip r:embed="rId35">
            <a:alphaModFix/>
          </a:blip>
          <a:srcRect b="0" l="0" r="0" t="0"/>
          <a:stretch/>
        </p:blipFill>
        <p:spPr>
          <a:xfrm>
            <a:off x="9089373" y="4019601"/>
            <a:ext cx="581417" cy="251291"/>
          </a:xfrm>
          <a:prstGeom prst="rect">
            <a:avLst/>
          </a:prstGeom>
          <a:noFill/>
          <a:ln>
            <a:noFill/>
          </a:ln>
        </p:spPr>
      </p:pic>
      <p:pic>
        <p:nvPicPr>
          <p:cNvPr descr="Google Shape;585;p57" id="729" name="Google Shape;729;p30"/>
          <p:cNvPicPr preferRelativeResize="0"/>
          <p:nvPr/>
        </p:nvPicPr>
        <p:blipFill rotWithShape="1">
          <a:blip r:embed="rId36">
            <a:alphaModFix/>
          </a:blip>
          <a:srcRect b="0" l="0" r="0" t="0"/>
          <a:stretch/>
        </p:blipFill>
        <p:spPr>
          <a:xfrm>
            <a:off x="10606702" y="4655982"/>
            <a:ext cx="344908" cy="465626"/>
          </a:xfrm>
          <a:prstGeom prst="rect">
            <a:avLst/>
          </a:prstGeom>
          <a:noFill/>
          <a:ln>
            <a:noFill/>
          </a:ln>
        </p:spPr>
      </p:pic>
      <p:pic>
        <p:nvPicPr>
          <p:cNvPr descr="Google Shape;586;p57" id="730" name="Google Shape;730;p30"/>
          <p:cNvPicPr preferRelativeResize="0"/>
          <p:nvPr/>
        </p:nvPicPr>
        <p:blipFill rotWithShape="1">
          <a:blip r:embed="rId37">
            <a:alphaModFix/>
          </a:blip>
          <a:srcRect b="0" l="0" r="0" t="0"/>
          <a:stretch/>
        </p:blipFill>
        <p:spPr>
          <a:xfrm>
            <a:off x="10047213" y="3965523"/>
            <a:ext cx="79496" cy="359448"/>
          </a:xfrm>
          <a:prstGeom prst="rect">
            <a:avLst/>
          </a:prstGeom>
          <a:noFill/>
          <a:ln>
            <a:noFill/>
          </a:ln>
        </p:spPr>
      </p:pic>
      <p:pic>
        <p:nvPicPr>
          <p:cNvPr descr="Google Shape;587;p57" id="731" name="Google Shape;731;p30"/>
          <p:cNvPicPr preferRelativeResize="0"/>
          <p:nvPr/>
        </p:nvPicPr>
        <p:blipFill rotWithShape="1">
          <a:blip r:embed="rId38">
            <a:alphaModFix/>
          </a:blip>
          <a:srcRect b="0" l="0" r="0" t="0"/>
          <a:stretch/>
        </p:blipFill>
        <p:spPr>
          <a:xfrm>
            <a:off x="7768046" y="3989063"/>
            <a:ext cx="295119" cy="390511"/>
          </a:xfrm>
          <a:prstGeom prst="rect">
            <a:avLst/>
          </a:prstGeom>
          <a:noFill/>
          <a:ln>
            <a:noFill/>
          </a:ln>
        </p:spPr>
      </p:pic>
      <p:pic>
        <p:nvPicPr>
          <p:cNvPr descr="Google Shape;588;p57" id="732" name="Google Shape;732;p30"/>
          <p:cNvPicPr preferRelativeResize="0"/>
          <p:nvPr/>
        </p:nvPicPr>
        <p:blipFill rotWithShape="1">
          <a:blip r:embed="rId39">
            <a:alphaModFix/>
          </a:blip>
          <a:srcRect b="0" l="0" r="0" t="0"/>
          <a:stretch/>
        </p:blipFill>
        <p:spPr>
          <a:xfrm>
            <a:off x="11309321" y="4707366"/>
            <a:ext cx="375841" cy="316048"/>
          </a:xfrm>
          <a:prstGeom prst="rect">
            <a:avLst/>
          </a:prstGeom>
          <a:noFill/>
          <a:ln>
            <a:noFill/>
          </a:ln>
        </p:spPr>
      </p:pic>
      <p:pic>
        <p:nvPicPr>
          <p:cNvPr descr="Google Shape;589;p57" id="733" name="Google Shape;733;p30"/>
          <p:cNvPicPr preferRelativeResize="0"/>
          <p:nvPr/>
        </p:nvPicPr>
        <p:blipFill rotWithShape="1">
          <a:blip r:embed="rId40">
            <a:alphaModFix/>
          </a:blip>
          <a:srcRect b="0" l="0" r="0" t="0"/>
          <a:stretch/>
        </p:blipFill>
        <p:spPr>
          <a:xfrm>
            <a:off x="6303404" y="2496609"/>
            <a:ext cx="331797" cy="387097"/>
          </a:xfrm>
          <a:prstGeom prst="rect">
            <a:avLst/>
          </a:prstGeom>
          <a:noFill/>
          <a:ln>
            <a:noFill/>
          </a:ln>
        </p:spPr>
      </p:pic>
      <p:pic>
        <p:nvPicPr>
          <p:cNvPr descr="Google Shape;590;p57" id="734" name="Google Shape;734;p30"/>
          <p:cNvPicPr preferRelativeResize="0"/>
          <p:nvPr/>
        </p:nvPicPr>
        <p:blipFill rotWithShape="1">
          <a:blip r:embed="rId41">
            <a:alphaModFix/>
          </a:blip>
          <a:srcRect b="0" l="0" r="0" t="0"/>
          <a:stretch/>
        </p:blipFill>
        <p:spPr>
          <a:xfrm>
            <a:off x="7012382" y="2532061"/>
            <a:ext cx="345624" cy="359448"/>
          </a:xfrm>
          <a:prstGeom prst="rect">
            <a:avLst/>
          </a:prstGeom>
          <a:noFill/>
          <a:ln>
            <a:noFill/>
          </a:ln>
        </p:spPr>
      </p:pic>
      <p:pic>
        <p:nvPicPr>
          <p:cNvPr descr="Google Shape;591;p57" id="735" name="Google Shape;735;p30"/>
          <p:cNvPicPr preferRelativeResize="0"/>
          <p:nvPr/>
        </p:nvPicPr>
        <p:blipFill rotWithShape="1">
          <a:blip r:embed="rId42">
            <a:alphaModFix/>
          </a:blip>
          <a:srcRect b="0" l="0" r="0" t="0"/>
          <a:stretch/>
        </p:blipFill>
        <p:spPr>
          <a:xfrm>
            <a:off x="7740857" y="2544734"/>
            <a:ext cx="345624" cy="369818"/>
          </a:xfrm>
          <a:prstGeom prst="rect">
            <a:avLst/>
          </a:prstGeom>
          <a:noFill/>
          <a:ln>
            <a:noFill/>
          </a:ln>
        </p:spPr>
      </p:pic>
      <p:pic>
        <p:nvPicPr>
          <p:cNvPr descr="Google Shape;592;p57" id="736" name="Google Shape;736;p30"/>
          <p:cNvPicPr preferRelativeResize="0"/>
          <p:nvPr/>
        </p:nvPicPr>
        <p:blipFill rotWithShape="1">
          <a:blip r:embed="rId43">
            <a:alphaModFix/>
          </a:blip>
          <a:srcRect b="0" l="0" r="0" t="0"/>
          <a:stretch/>
        </p:blipFill>
        <p:spPr>
          <a:xfrm>
            <a:off x="8447234" y="2559120"/>
            <a:ext cx="345623" cy="345624"/>
          </a:xfrm>
          <a:prstGeom prst="rect">
            <a:avLst/>
          </a:prstGeom>
          <a:noFill/>
          <a:ln>
            <a:noFill/>
          </a:ln>
        </p:spPr>
      </p:pic>
      <p:pic>
        <p:nvPicPr>
          <p:cNvPr descr="Google Shape;593;p57" id="737" name="Google Shape;737;p30"/>
          <p:cNvPicPr preferRelativeResize="0"/>
          <p:nvPr/>
        </p:nvPicPr>
        <p:blipFill rotWithShape="1">
          <a:blip r:embed="rId44">
            <a:alphaModFix/>
          </a:blip>
          <a:srcRect b="0" l="0" r="0" t="0"/>
          <a:stretch/>
        </p:blipFill>
        <p:spPr>
          <a:xfrm>
            <a:off x="9167518" y="2615831"/>
            <a:ext cx="394012" cy="224657"/>
          </a:xfrm>
          <a:prstGeom prst="rect">
            <a:avLst/>
          </a:prstGeom>
          <a:noFill/>
          <a:ln>
            <a:noFill/>
          </a:ln>
        </p:spPr>
      </p:pic>
      <p:pic>
        <p:nvPicPr>
          <p:cNvPr descr="Google Shape;594;p57" id="738" name="Google Shape;738;p30"/>
          <p:cNvPicPr preferRelativeResize="0"/>
          <p:nvPr/>
        </p:nvPicPr>
        <p:blipFill rotWithShape="1">
          <a:blip r:embed="rId45">
            <a:alphaModFix/>
          </a:blip>
          <a:srcRect b="0" l="0" r="0" t="0"/>
          <a:stretch/>
        </p:blipFill>
        <p:spPr>
          <a:xfrm>
            <a:off x="9926000" y="2535344"/>
            <a:ext cx="286868" cy="373274"/>
          </a:xfrm>
          <a:prstGeom prst="rect">
            <a:avLst/>
          </a:prstGeom>
          <a:noFill/>
          <a:ln>
            <a:noFill/>
          </a:ln>
        </p:spPr>
      </p:pic>
      <p:pic>
        <p:nvPicPr>
          <p:cNvPr descr="Google Shape;595;p57" id="739" name="Google Shape;739;p30"/>
          <p:cNvPicPr preferRelativeResize="0"/>
          <p:nvPr/>
        </p:nvPicPr>
        <p:blipFill rotWithShape="1">
          <a:blip r:embed="rId46">
            <a:alphaModFix/>
          </a:blip>
          <a:srcRect b="0" l="0" r="0" t="0"/>
          <a:stretch/>
        </p:blipFill>
        <p:spPr>
          <a:xfrm>
            <a:off x="10674873" y="2547616"/>
            <a:ext cx="214287" cy="328342"/>
          </a:xfrm>
          <a:prstGeom prst="rect">
            <a:avLst/>
          </a:prstGeom>
          <a:noFill/>
          <a:ln>
            <a:noFill/>
          </a:ln>
        </p:spPr>
      </p:pic>
      <p:pic>
        <p:nvPicPr>
          <p:cNvPr descr="Google Shape;596;p57" id="740" name="Google Shape;740;p30"/>
          <p:cNvPicPr preferRelativeResize="0"/>
          <p:nvPr/>
        </p:nvPicPr>
        <p:blipFill rotWithShape="1">
          <a:blip r:embed="rId47">
            <a:alphaModFix/>
          </a:blip>
          <a:srcRect b="0" l="0" r="0" t="0"/>
          <a:stretch/>
        </p:blipFill>
        <p:spPr>
          <a:xfrm>
            <a:off x="11360850" y="2586208"/>
            <a:ext cx="335255" cy="286868"/>
          </a:xfrm>
          <a:prstGeom prst="rect">
            <a:avLst/>
          </a:prstGeom>
          <a:noFill/>
          <a:ln>
            <a:noFill/>
          </a:ln>
        </p:spPr>
      </p:pic>
      <p:pic>
        <p:nvPicPr>
          <p:cNvPr descr="Google Shape;597;p57" id="741" name="Google Shape;741;p30"/>
          <p:cNvPicPr preferRelativeResize="0"/>
          <p:nvPr/>
        </p:nvPicPr>
        <p:blipFill rotWithShape="1">
          <a:blip r:embed="rId48">
            <a:alphaModFix/>
          </a:blip>
          <a:srcRect b="0" l="0" r="0" t="0"/>
          <a:stretch/>
        </p:blipFill>
        <p:spPr>
          <a:xfrm>
            <a:off x="11394816" y="3247255"/>
            <a:ext cx="234778" cy="399472"/>
          </a:xfrm>
          <a:prstGeom prst="rect">
            <a:avLst/>
          </a:prstGeom>
          <a:noFill/>
          <a:ln>
            <a:noFill/>
          </a:ln>
        </p:spPr>
      </p:pic>
      <p:pic>
        <p:nvPicPr>
          <p:cNvPr descr="Google Shape;598;p57" id="742" name="Google Shape;742;p30"/>
          <p:cNvPicPr preferRelativeResize="0"/>
          <p:nvPr/>
        </p:nvPicPr>
        <p:blipFill rotWithShape="1">
          <a:blip r:embed="rId49">
            <a:alphaModFix/>
          </a:blip>
          <a:srcRect b="0" l="0" r="0" t="0"/>
          <a:stretch/>
        </p:blipFill>
        <p:spPr>
          <a:xfrm>
            <a:off x="4844917" y="3179639"/>
            <a:ext cx="381688" cy="516146"/>
          </a:xfrm>
          <a:prstGeom prst="rect">
            <a:avLst/>
          </a:prstGeom>
          <a:noFill/>
          <a:ln>
            <a:noFill/>
          </a:ln>
        </p:spPr>
      </p:pic>
      <p:pic>
        <p:nvPicPr>
          <p:cNvPr descr="Google Shape;599;p57" id="743" name="Google Shape;743;p30"/>
          <p:cNvPicPr preferRelativeResize="0"/>
          <p:nvPr/>
        </p:nvPicPr>
        <p:blipFill rotWithShape="1">
          <a:blip r:embed="rId50">
            <a:alphaModFix/>
          </a:blip>
          <a:srcRect b="0" l="0" r="0" t="0"/>
          <a:stretch/>
        </p:blipFill>
        <p:spPr>
          <a:xfrm>
            <a:off x="511357" y="3245368"/>
            <a:ext cx="414748" cy="417709"/>
          </a:xfrm>
          <a:prstGeom prst="rect">
            <a:avLst/>
          </a:prstGeom>
          <a:noFill/>
          <a:ln>
            <a:noFill/>
          </a:ln>
        </p:spPr>
      </p:pic>
      <p:pic>
        <p:nvPicPr>
          <p:cNvPr descr="Google Shape;600;p57" id="744" name="Google Shape;744;p30"/>
          <p:cNvPicPr preferRelativeResize="0"/>
          <p:nvPr/>
        </p:nvPicPr>
        <p:blipFill rotWithShape="1">
          <a:blip r:embed="rId51">
            <a:alphaModFix/>
          </a:blip>
          <a:srcRect b="0" l="0" r="0" t="0"/>
          <a:stretch/>
        </p:blipFill>
        <p:spPr>
          <a:xfrm>
            <a:off x="498191" y="6137900"/>
            <a:ext cx="384387" cy="384387"/>
          </a:xfrm>
          <a:prstGeom prst="rect">
            <a:avLst/>
          </a:prstGeom>
          <a:noFill/>
          <a:ln>
            <a:noFill/>
          </a:ln>
        </p:spPr>
      </p:pic>
      <p:pic>
        <p:nvPicPr>
          <p:cNvPr descr="Google Shape;601;p57" id="745" name="Google Shape;745;p30"/>
          <p:cNvPicPr preferRelativeResize="0"/>
          <p:nvPr/>
        </p:nvPicPr>
        <p:blipFill rotWithShape="1">
          <a:blip r:embed="rId52">
            <a:alphaModFix/>
          </a:blip>
          <a:srcRect b="0" l="0" r="0" t="0"/>
          <a:stretch/>
        </p:blipFill>
        <p:spPr>
          <a:xfrm>
            <a:off x="1205630" y="4671562"/>
            <a:ext cx="470079" cy="467631"/>
          </a:xfrm>
          <a:prstGeom prst="rect">
            <a:avLst/>
          </a:prstGeom>
          <a:noFill/>
          <a:ln>
            <a:noFill/>
          </a:ln>
        </p:spPr>
      </p:pic>
      <p:pic>
        <p:nvPicPr>
          <p:cNvPr descr="Google Shape;602;p57" id="746" name="Google Shape;746;p30"/>
          <p:cNvPicPr preferRelativeResize="0"/>
          <p:nvPr/>
        </p:nvPicPr>
        <p:blipFill rotWithShape="1">
          <a:blip r:embed="rId53">
            <a:alphaModFix/>
          </a:blip>
          <a:srcRect b="0" l="0" r="0" t="0"/>
          <a:stretch/>
        </p:blipFill>
        <p:spPr>
          <a:xfrm>
            <a:off x="498191" y="4639483"/>
            <a:ext cx="386836" cy="487218"/>
          </a:xfrm>
          <a:prstGeom prst="rect">
            <a:avLst/>
          </a:prstGeom>
          <a:noFill/>
          <a:ln>
            <a:noFill/>
          </a:ln>
        </p:spPr>
      </p:pic>
      <p:pic>
        <p:nvPicPr>
          <p:cNvPr descr="Google Shape;603;p57" id="747" name="Google Shape;747;p30"/>
          <p:cNvPicPr preferRelativeResize="0"/>
          <p:nvPr/>
        </p:nvPicPr>
        <p:blipFill rotWithShape="1">
          <a:blip r:embed="rId54">
            <a:alphaModFix/>
          </a:blip>
          <a:srcRect b="0" l="0" r="0" t="0"/>
          <a:stretch/>
        </p:blipFill>
        <p:spPr>
          <a:xfrm>
            <a:off x="1178663" y="6122849"/>
            <a:ext cx="445596" cy="399078"/>
          </a:xfrm>
          <a:prstGeom prst="rect">
            <a:avLst/>
          </a:prstGeom>
          <a:noFill/>
          <a:ln>
            <a:noFill/>
          </a:ln>
        </p:spPr>
      </p:pic>
      <p:pic>
        <p:nvPicPr>
          <p:cNvPr descr="Google Shape;604;p57" id="748" name="Google Shape;748;p30"/>
          <p:cNvPicPr preferRelativeResize="0"/>
          <p:nvPr/>
        </p:nvPicPr>
        <p:blipFill rotWithShape="1">
          <a:blip r:embed="rId55">
            <a:alphaModFix/>
          </a:blip>
          <a:srcRect b="0" l="0" r="0" t="0"/>
          <a:stretch/>
        </p:blipFill>
        <p:spPr>
          <a:xfrm>
            <a:off x="4078270" y="5367101"/>
            <a:ext cx="453259" cy="450296"/>
          </a:xfrm>
          <a:prstGeom prst="rect">
            <a:avLst/>
          </a:prstGeom>
          <a:noFill/>
          <a:ln>
            <a:noFill/>
          </a:ln>
        </p:spPr>
      </p:pic>
      <p:pic>
        <p:nvPicPr>
          <p:cNvPr descr="Google Shape;605;p57" id="749" name="Google Shape;749;p30"/>
          <p:cNvPicPr preferRelativeResize="0"/>
          <p:nvPr/>
        </p:nvPicPr>
        <p:blipFill rotWithShape="1">
          <a:blip r:embed="rId56">
            <a:alphaModFix/>
          </a:blip>
          <a:srcRect b="0" l="0" r="0" t="0"/>
          <a:stretch/>
        </p:blipFill>
        <p:spPr>
          <a:xfrm>
            <a:off x="1928537" y="3222731"/>
            <a:ext cx="446446" cy="449704"/>
          </a:xfrm>
          <a:prstGeom prst="rect">
            <a:avLst/>
          </a:prstGeom>
          <a:noFill/>
          <a:ln>
            <a:noFill/>
          </a:ln>
        </p:spPr>
      </p:pic>
      <p:pic>
        <p:nvPicPr>
          <p:cNvPr descr="Google Shape;606;p57" id="750" name="Google Shape;750;p30"/>
          <p:cNvPicPr preferRelativeResize="0"/>
          <p:nvPr/>
        </p:nvPicPr>
        <p:blipFill rotWithShape="1">
          <a:blip r:embed="rId57">
            <a:alphaModFix/>
          </a:blip>
          <a:srcRect b="0" l="0" r="0" t="0"/>
          <a:stretch/>
        </p:blipFill>
        <p:spPr>
          <a:xfrm>
            <a:off x="455180" y="5376257"/>
            <a:ext cx="462146" cy="462146"/>
          </a:xfrm>
          <a:prstGeom prst="rect">
            <a:avLst/>
          </a:prstGeom>
          <a:noFill/>
          <a:ln>
            <a:noFill/>
          </a:ln>
        </p:spPr>
      </p:pic>
      <p:pic>
        <p:nvPicPr>
          <p:cNvPr descr="Google Shape;607;p57" id="751" name="Google Shape;751;p30"/>
          <p:cNvPicPr preferRelativeResize="0"/>
          <p:nvPr/>
        </p:nvPicPr>
        <p:blipFill rotWithShape="1">
          <a:blip r:embed="rId58">
            <a:alphaModFix/>
          </a:blip>
          <a:srcRect b="0" l="0" r="0" t="0"/>
          <a:stretch/>
        </p:blipFill>
        <p:spPr>
          <a:xfrm>
            <a:off x="1202807" y="3931973"/>
            <a:ext cx="472528" cy="474976"/>
          </a:xfrm>
          <a:prstGeom prst="rect">
            <a:avLst/>
          </a:prstGeom>
          <a:noFill/>
          <a:ln>
            <a:noFill/>
          </a:ln>
        </p:spPr>
      </p:pic>
      <p:pic>
        <p:nvPicPr>
          <p:cNvPr descr="Google Shape;608;p57" id="752" name="Google Shape;752;p30"/>
          <p:cNvPicPr preferRelativeResize="0"/>
          <p:nvPr/>
        </p:nvPicPr>
        <p:blipFill rotWithShape="1">
          <a:blip r:embed="rId59">
            <a:alphaModFix/>
          </a:blip>
          <a:srcRect b="0" l="0" r="0" t="0"/>
          <a:stretch/>
        </p:blipFill>
        <p:spPr>
          <a:xfrm>
            <a:off x="1202825" y="5354732"/>
            <a:ext cx="438474" cy="491891"/>
          </a:xfrm>
          <a:prstGeom prst="rect">
            <a:avLst/>
          </a:prstGeom>
          <a:noFill/>
          <a:ln>
            <a:noFill/>
          </a:ln>
        </p:spPr>
      </p:pic>
      <p:pic>
        <p:nvPicPr>
          <p:cNvPr descr="Google Shape;609;p57" id="753" name="Google Shape;753;p30"/>
          <p:cNvPicPr preferRelativeResize="0"/>
          <p:nvPr/>
        </p:nvPicPr>
        <p:blipFill rotWithShape="1">
          <a:blip r:embed="rId60">
            <a:alphaModFix/>
          </a:blip>
          <a:srcRect b="0" l="0" r="0" t="0"/>
          <a:stretch/>
        </p:blipFill>
        <p:spPr>
          <a:xfrm>
            <a:off x="1994978" y="5392449"/>
            <a:ext cx="281559" cy="399078"/>
          </a:xfrm>
          <a:prstGeom prst="rect">
            <a:avLst/>
          </a:prstGeom>
          <a:noFill/>
          <a:ln>
            <a:noFill/>
          </a:ln>
        </p:spPr>
      </p:pic>
      <p:pic>
        <p:nvPicPr>
          <p:cNvPr descr="Google Shape;610;p57" id="754" name="Google Shape;754;p30"/>
          <p:cNvPicPr preferRelativeResize="0"/>
          <p:nvPr/>
        </p:nvPicPr>
        <p:blipFill rotWithShape="1">
          <a:blip r:embed="rId61">
            <a:alphaModFix/>
          </a:blip>
          <a:srcRect b="0" l="0" r="0" t="0"/>
          <a:stretch/>
        </p:blipFill>
        <p:spPr>
          <a:xfrm>
            <a:off x="3302320" y="4671157"/>
            <a:ext cx="531172" cy="488810"/>
          </a:xfrm>
          <a:prstGeom prst="rect">
            <a:avLst/>
          </a:prstGeom>
          <a:noFill/>
          <a:ln>
            <a:noFill/>
          </a:ln>
        </p:spPr>
      </p:pic>
      <p:pic>
        <p:nvPicPr>
          <p:cNvPr descr="Google Shape;611;p57" id="755" name="Google Shape;755;p30"/>
          <p:cNvPicPr preferRelativeResize="0"/>
          <p:nvPr/>
        </p:nvPicPr>
        <p:blipFill rotWithShape="1">
          <a:blip r:embed="rId62">
            <a:alphaModFix/>
          </a:blip>
          <a:srcRect b="0" l="0" r="0" t="0"/>
          <a:stretch/>
        </p:blipFill>
        <p:spPr>
          <a:xfrm>
            <a:off x="3302863" y="5374120"/>
            <a:ext cx="547466" cy="452964"/>
          </a:xfrm>
          <a:prstGeom prst="rect">
            <a:avLst/>
          </a:prstGeom>
          <a:noFill/>
          <a:ln>
            <a:noFill/>
          </a:ln>
        </p:spPr>
      </p:pic>
      <p:pic>
        <p:nvPicPr>
          <p:cNvPr descr="Google Shape;612;p57" id="756" name="Google Shape;756;p30"/>
          <p:cNvPicPr preferRelativeResize="0"/>
          <p:nvPr/>
        </p:nvPicPr>
        <p:blipFill rotWithShape="1">
          <a:blip r:embed="rId63">
            <a:alphaModFix/>
          </a:blip>
          <a:srcRect b="0" l="0" r="0" t="0"/>
          <a:stretch/>
        </p:blipFill>
        <p:spPr>
          <a:xfrm>
            <a:off x="1922471" y="4657997"/>
            <a:ext cx="438251" cy="494562"/>
          </a:xfrm>
          <a:prstGeom prst="rect">
            <a:avLst/>
          </a:prstGeom>
          <a:noFill/>
          <a:ln>
            <a:noFill/>
          </a:ln>
        </p:spPr>
      </p:pic>
      <p:pic>
        <p:nvPicPr>
          <p:cNvPr descr="Google Shape;613;p57" id="757" name="Google Shape;757;p30"/>
          <p:cNvPicPr preferRelativeResize="0"/>
          <p:nvPr/>
        </p:nvPicPr>
        <p:blipFill rotWithShape="1">
          <a:blip r:embed="rId64">
            <a:alphaModFix/>
          </a:blip>
          <a:srcRect b="0" l="0" r="0" t="0"/>
          <a:stretch/>
        </p:blipFill>
        <p:spPr>
          <a:xfrm>
            <a:off x="4846983" y="5352520"/>
            <a:ext cx="342167" cy="472515"/>
          </a:xfrm>
          <a:prstGeom prst="rect">
            <a:avLst/>
          </a:prstGeom>
          <a:noFill/>
          <a:ln>
            <a:noFill/>
          </a:ln>
        </p:spPr>
      </p:pic>
      <p:pic>
        <p:nvPicPr>
          <p:cNvPr descr="Google Shape;614;p57" id="758" name="Google Shape;758;p30"/>
          <p:cNvPicPr preferRelativeResize="0"/>
          <p:nvPr/>
        </p:nvPicPr>
        <p:blipFill rotWithShape="1">
          <a:blip r:embed="rId65">
            <a:alphaModFix/>
          </a:blip>
          <a:srcRect b="0" l="0" r="0" t="0"/>
          <a:stretch/>
        </p:blipFill>
        <p:spPr>
          <a:xfrm>
            <a:off x="5485410" y="5338240"/>
            <a:ext cx="518138" cy="518138"/>
          </a:xfrm>
          <a:prstGeom prst="rect">
            <a:avLst/>
          </a:prstGeom>
          <a:noFill/>
          <a:ln>
            <a:noFill/>
          </a:ln>
        </p:spPr>
      </p:pic>
      <p:pic>
        <p:nvPicPr>
          <p:cNvPr descr="Google Shape;615;p57" id="759" name="Google Shape;759;p30"/>
          <p:cNvPicPr preferRelativeResize="0"/>
          <p:nvPr/>
        </p:nvPicPr>
        <p:blipFill rotWithShape="1">
          <a:blip r:embed="rId66">
            <a:alphaModFix/>
          </a:blip>
          <a:srcRect b="0" l="0" r="0" t="0"/>
          <a:stretch/>
        </p:blipFill>
        <p:spPr>
          <a:xfrm>
            <a:off x="2601125" y="3886291"/>
            <a:ext cx="523943" cy="526391"/>
          </a:xfrm>
          <a:prstGeom prst="rect">
            <a:avLst/>
          </a:prstGeom>
          <a:noFill/>
          <a:ln>
            <a:noFill/>
          </a:ln>
        </p:spPr>
      </p:pic>
      <p:pic>
        <p:nvPicPr>
          <p:cNvPr descr="Google Shape;616;p57" id="760" name="Google Shape;760;p30"/>
          <p:cNvPicPr preferRelativeResize="0"/>
          <p:nvPr/>
        </p:nvPicPr>
        <p:blipFill rotWithShape="1">
          <a:blip r:embed="rId67">
            <a:alphaModFix/>
          </a:blip>
          <a:srcRect b="0" l="0" r="0" t="0"/>
          <a:stretch/>
        </p:blipFill>
        <p:spPr>
          <a:xfrm>
            <a:off x="4103015" y="4664059"/>
            <a:ext cx="405860" cy="450296"/>
          </a:xfrm>
          <a:prstGeom prst="rect">
            <a:avLst/>
          </a:prstGeom>
          <a:noFill/>
          <a:ln>
            <a:noFill/>
          </a:ln>
        </p:spPr>
      </p:pic>
      <p:pic>
        <p:nvPicPr>
          <p:cNvPr descr="Google Shape;617;p57" id="761" name="Google Shape;761;p30"/>
          <p:cNvPicPr preferRelativeResize="0"/>
          <p:nvPr/>
        </p:nvPicPr>
        <p:blipFill rotWithShape="1">
          <a:blip r:embed="rId68">
            <a:alphaModFix/>
          </a:blip>
          <a:srcRect b="0" l="0" r="0" t="0"/>
          <a:stretch/>
        </p:blipFill>
        <p:spPr>
          <a:xfrm>
            <a:off x="3288296" y="3235170"/>
            <a:ext cx="576337" cy="406668"/>
          </a:xfrm>
          <a:prstGeom prst="rect">
            <a:avLst/>
          </a:prstGeom>
          <a:noFill/>
          <a:ln>
            <a:noFill/>
          </a:ln>
        </p:spPr>
      </p:pic>
      <p:pic>
        <p:nvPicPr>
          <p:cNvPr descr="Google Shape;618;p57" id="762" name="Google Shape;762;p30"/>
          <p:cNvPicPr preferRelativeResize="0"/>
          <p:nvPr/>
        </p:nvPicPr>
        <p:blipFill rotWithShape="1">
          <a:blip r:embed="rId69">
            <a:alphaModFix/>
          </a:blip>
          <a:srcRect b="0" l="0" r="0" t="0"/>
          <a:stretch/>
        </p:blipFill>
        <p:spPr>
          <a:xfrm>
            <a:off x="1875216" y="6189660"/>
            <a:ext cx="477424" cy="313386"/>
          </a:xfrm>
          <a:prstGeom prst="rect">
            <a:avLst/>
          </a:prstGeom>
          <a:noFill/>
          <a:ln>
            <a:noFill/>
          </a:ln>
        </p:spPr>
      </p:pic>
      <p:pic>
        <p:nvPicPr>
          <p:cNvPr descr="Google Shape;619;p57" id="763" name="Google Shape;763;p30"/>
          <p:cNvPicPr preferRelativeResize="0"/>
          <p:nvPr/>
        </p:nvPicPr>
        <p:blipFill rotWithShape="1">
          <a:blip r:embed="rId70">
            <a:alphaModFix/>
          </a:blip>
          <a:srcRect b="0" l="0" r="0" t="0"/>
          <a:stretch/>
        </p:blipFill>
        <p:spPr>
          <a:xfrm>
            <a:off x="2627877" y="6086011"/>
            <a:ext cx="420376" cy="492068"/>
          </a:xfrm>
          <a:prstGeom prst="rect">
            <a:avLst/>
          </a:prstGeom>
          <a:noFill/>
          <a:ln>
            <a:noFill/>
          </a:ln>
        </p:spPr>
      </p:pic>
      <p:pic>
        <p:nvPicPr>
          <p:cNvPr descr="Google Shape;620;p57" id="764" name="Google Shape;764;p30"/>
          <p:cNvPicPr preferRelativeResize="0"/>
          <p:nvPr/>
        </p:nvPicPr>
        <p:blipFill rotWithShape="1">
          <a:blip r:embed="rId71">
            <a:alphaModFix/>
          </a:blip>
          <a:srcRect b="0" l="0" r="0" t="0"/>
          <a:stretch/>
        </p:blipFill>
        <p:spPr>
          <a:xfrm>
            <a:off x="4158188" y="6102803"/>
            <a:ext cx="274214" cy="430906"/>
          </a:xfrm>
          <a:prstGeom prst="rect">
            <a:avLst/>
          </a:prstGeom>
          <a:noFill/>
          <a:ln>
            <a:noFill/>
          </a:ln>
        </p:spPr>
      </p:pic>
      <p:pic>
        <p:nvPicPr>
          <p:cNvPr descr="Google Shape;621;p57" id="765" name="Google Shape;765;p30"/>
          <p:cNvPicPr preferRelativeResize="0"/>
          <p:nvPr/>
        </p:nvPicPr>
        <p:blipFill rotWithShape="1">
          <a:blip r:embed="rId72">
            <a:alphaModFix/>
          </a:blip>
          <a:srcRect b="0" l="0" r="0" t="0"/>
          <a:stretch/>
        </p:blipFill>
        <p:spPr>
          <a:xfrm>
            <a:off x="2667549" y="5361311"/>
            <a:ext cx="374595" cy="497012"/>
          </a:xfrm>
          <a:prstGeom prst="rect">
            <a:avLst/>
          </a:prstGeom>
          <a:noFill/>
          <a:ln>
            <a:noFill/>
          </a:ln>
        </p:spPr>
      </p:pic>
      <p:pic>
        <p:nvPicPr>
          <p:cNvPr descr="Google Shape;622;p57" id="766" name="Google Shape;766;p30"/>
          <p:cNvPicPr preferRelativeResize="0"/>
          <p:nvPr/>
        </p:nvPicPr>
        <p:blipFill rotWithShape="1">
          <a:blip r:embed="rId73">
            <a:alphaModFix/>
          </a:blip>
          <a:srcRect b="0" l="0" r="0" t="0"/>
          <a:stretch/>
        </p:blipFill>
        <p:spPr>
          <a:xfrm>
            <a:off x="2601969" y="4648129"/>
            <a:ext cx="492115" cy="494562"/>
          </a:xfrm>
          <a:prstGeom prst="rect">
            <a:avLst/>
          </a:prstGeom>
          <a:noFill/>
          <a:ln>
            <a:noFill/>
          </a:ln>
        </p:spPr>
      </p:pic>
      <p:pic>
        <p:nvPicPr>
          <p:cNvPr descr="Google Shape;623;p57" id="767" name="Google Shape;767;p30"/>
          <p:cNvPicPr preferRelativeResize="0"/>
          <p:nvPr/>
        </p:nvPicPr>
        <p:blipFill rotWithShape="1">
          <a:blip r:embed="rId74">
            <a:alphaModFix/>
          </a:blip>
          <a:srcRect b="0" l="0" r="0" t="0"/>
          <a:stretch/>
        </p:blipFill>
        <p:spPr>
          <a:xfrm>
            <a:off x="499409" y="3887711"/>
            <a:ext cx="425519" cy="500929"/>
          </a:xfrm>
          <a:prstGeom prst="rect">
            <a:avLst/>
          </a:prstGeom>
          <a:noFill/>
          <a:ln>
            <a:noFill/>
          </a:ln>
        </p:spPr>
      </p:pic>
      <p:pic>
        <p:nvPicPr>
          <p:cNvPr descr="Google Shape;624;p57" id="768" name="Google Shape;768;p30"/>
          <p:cNvPicPr preferRelativeResize="0"/>
          <p:nvPr/>
        </p:nvPicPr>
        <p:blipFill rotWithShape="1">
          <a:blip r:embed="rId75">
            <a:alphaModFix/>
          </a:blip>
          <a:srcRect b="0" l="0" r="0" t="0"/>
          <a:stretch/>
        </p:blipFill>
        <p:spPr>
          <a:xfrm>
            <a:off x="4091375" y="3210672"/>
            <a:ext cx="430153" cy="521396"/>
          </a:xfrm>
          <a:prstGeom prst="rect">
            <a:avLst/>
          </a:prstGeom>
          <a:noFill/>
          <a:ln>
            <a:noFill/>
          </a:ln>
        </p:spPr>
      </p:pic>
      <p:pic>
        <p:nvPicPr>
          <p:cNvPr descr="Google Shape;625;p57" id="769" name="Google Shape;769;p30"/>
          <p:cNvPicPr preferRelativeResize="0"/>
          <p:nvPr/>
        </p:nvPicPr>
        <p:blipFill rotWithShape="1">
          <a:blip r:embed="rId76">
            <a:alphaModFix/>
          </a:blip>
          <a:srcRect b="0" l="0" r="0" t="0"/>
          <a:stretch/>
        </p:blipFill>
        <p:spPr>
          <a:xfrm>
            <a:off x="1195306" y="3209174"/>
            <a:ext cx="472515" cy="472515"/>
          </a:xfrm>
          <a:prstGeom prst="rect">
            <a:avLst/>
          </a:prstGeom>
          <a:noFill/>
          <a:ln>
            <a:noFill/>
          </a:ln>
        </p:spPr>
      </p:pic>
      <p:pic>
        <p:nvPicPr>
          <p:cNvPr descr="Google Shape;626;p57" id="770" name="Google Shape;770;p30"/>
          <p:cNvPicPr preferRelativeResize="0"/>
          <p:nvPr/>
        </p:nvPicPr>
        <p:blipFill rotWithShape="1">
          <a:blip r:embed="rId77">
            <a:alphaModFix/>
          </a:blip>
          <a:srcRect b="0" l="0" r="0" t="0"/>
          <a:stretch/>
        </p:blipFill>
        <p:spPr>
          <a:xfrm>
            <a:off x="2621890" y="3220284"/>
            <a:ext cx="465917" cy="468610"/>
          </a:xfrm>
          <a:prstGeom prst="rect">
            <a:avLst/>
          </a:prstGeom>
          <a:noFill/>
          <a:ln>
            <a:noFill/>
          </a:ln>
        </p:spPr>
      </p:pic>
      <p:pic>
        <p:nvPicPr>
          <p:cNvPr descr="Google Shape;627;p57" id="771" name="Google Shape;771;p30"/>
          <p:cNvPicPr preferRelativeResize="0"/>
          <p:nvPr/>
        </p:nvPicPr>
        <p:blipFill rotWithShape="1">
          <a:blip r:embed="rId78">
            <a:alphaModFix/>
          </a:blip>
          <a:srcRect b="0" l="0" r="0" t="0"/>
          <a:stretch/>
        </p:blipFill>
        <p:spPr>
          <a:xfrm>
            <a:off x="4839463" y="3936195"/>
            <a:ext cx="337870" cy="455390"/>
          </a:xfrm>
          <a:prstGeom prst="rect">
            <a:avLst/>
          </a:prstGeom>
          <a:noFill/>
          <a:ln>
            <a:noFill/>
          </a:ln>
        </p:spPr>
      </p:pic>
      <p:pic>
        <p:nvPicPr>
          <p:cNvPr descr="Google Shape;628;p57" id="772" name="Google Shape;772;p30"/>
          <p:cNvPicPr preferRelativeResize="0"/>
          <p:nvPr/>
        </p:nvPicPr>
        <p:blipFill rotWithShape="1">
          <a:blip r:embed="rId79">
            <a:alphaModFix/>
          </a:blip>
          <a:srcRect b="0" l="0" r="0" t="0"/>
          <a:stretch/>
        </p:blipFill>
        <p:spPr>
          <a:xfrm>
            <a:off x="5521226" y="3890462"/>
            <a:ext cx="465917" cy="562871"/>
          </a:xfrm>
          <a:prstGeom prst="rect">
            <a:avLst/>
          </a:prstGeom>
          <a:noFill/>
          <a:ln>
            <a:noFill/>
          </a:ln>
        </p:spPr>
      </p:pic>
      <p:pic>
        <p:nvPicPr>
          <p:cNvPr descr="Google Shape;629;p57" id="773" name="Google Shape;773;p30"/>
          <p:cNvPicPr preferRelativeResize="0"/>
          <p:nvPr/>
        </p:nvPicPr>
        <p:blipFill rotWithShape="1">
          <a:blip r:embed="rId80">
            <a:alphaModFix/>
          </a:blip>
          <a:srcRect b="0" l="0" r="0" t="0"/>
          <a:stretch/>
        </p:blipFill>
        <p:spPr>
          <a:xfrm>
            <a:off x="3435905" y="6124444"/>
            <a:ext cx="287360" cy="411785"/>
          </a:xfrm>
          <a:prstGeom prst="rect">
            <a:avLst/>
          </a:prstGeom>
          <a:noFill/>
          <a:ln>
            <a:noFill/>
          </a:ln>
        </p:spPr>
      </p:pic>
      <p:pic>
        <p:nvPicPr>
          <p:cNvPr descr="Google Shape;630;p57" id="774" name="Google Shape;774;p30"/>
          <p:cNvPicPr preferRelativeResize="0"/>
          <p:nvPr/>
        </p:nvPicPr>
        <p:blipFill rotWithShape="1">
          <a:blip r:embed="rId81">
            <a:alphaModFix/>
          </a:blip>
          <a:srcRect b="0" l="0" r="0" t="0"/>
          <a:stretch/>
        </p:blipFill>
        <p:spPr>
          <a:xfrm>
            <a:off x="3274760" y="4011650"/>
            <a:ext cx="635586" cy="274703"/>
          </a:xfrm>
          <a:prstGeom prst="rect">
            <a:avLst/>
          </a:prstGeom>
          <a:noFill/>
          <a:ln>
            <a:noFill/>
          </a:ln>
        </p:spPr>
      </p:pic>
      <p:pic>
        <p:nvPicPr>
          <p:cNvPr descr="Google Shape;631;p57" id="775" name="Google Shape;775;p30"/>
          <p:cNvPicPr preferRelativeResize="0"/>
          <p:nvPr/>
        </p:nvPicPr>
        <p:blipFill rotWithShape="1">
          <a:blip r:embed="rId82">
            <a:alphaModFix/>
          </a:blip>
          <a:srcRect b="0" l="0" r="0" t="0"/>
          <a:stretch/>
        </p:blipFill>
        <p:spPr>
          <a:xfrm>
            <a:off x="4839965" y="4627095"/>
            <a:ext cx="377044" cy="509007"/>
          </a:xfrm>
          <a:prstGeom prst="rect">
            <a:avLst/>
          </a:prstGeom>
          <a:noFill/>
          <a:ln>
            <a:noFill/>
          </a:ln>
        </p:spPr>
      </p:pic>
      <p:pic>
        <p:nvPicPr>
          <p:cNvPr descr="Google Shape;632;p57" id="776" name="Google Shape;776;p30"/>
          <p:cNvPicPr preferRelativeResize="0"/>
          <p:nvPr/>
        </p:nvPicPr>
        <p:blipFill rotWithShape="1">
          <a:blip r:embed="rId83">
            <a:alphaModFix/>
          </a:blip>
          <a:srcRect b="0" l="0" r="0" t="0"/>
          <a:stretch/>
        </p:blipFill>
        <p:spPr>
          <a:xfrm>
            <a:off x="4272786" y="3943917"/>
            <a:ext cx="99760" cy="451087"/>
          </a:xfrm>
          <a:prstGeom prst="rect">
            <a:avLst/>
          </a:prstGeom>
          <a:noFill/>
          <a:ln>
            <a:noFill/>
          </a:ln>
        </p:spPr>
      </p:pic>
      <p:pic>
        <p:nvPicPr>
          <p:cNvPr descr="Google Shape;633;p57" id="777" name="Google Shape;777;p30"/>
          <p:cNvPicPr preferRelativeResize="0"/>
          <p:nvPr/>
        </p:nvPicPr>
        <p:blipFill rotWithShape="1">
          <a:blip r:embed="rId84">
            <a:alphaModFix/>
          </a:blip>
          <a:srcRect b="0" l="0" r="0" t="0"/>
          <a:stretch/>
        </p:blipFill>
        <p:spPr>
          <a:xfrm>
            <a:off x="1964077" y="3945628"/>
            <a:ext cx="354876" cy="469584"/>
          </a:xfrm>
          <a:prstGeom prst="rect">
            <a:avLst/>
          </a:prstGeom>
          <a:noFill/>
          <a:ln>
            <a:noFill/>
          </a:ln>
        </p:spPr>
      </p:pic>
      <p:pic>
        <p:nvPicPr>
          <p:cNvPr descr="Google Shape;634;p57" id="778" name="Google Shape;778;p30"/>
          <p:cNvPicPr preferRelativeResize="0"/>
          <p:nvPr/>
        </p:nvPicPr>
        <p:blipFill rotWithShape="1">
          <a:blip r:embed="rId85">
            <a:alphaModFix/>
          </a:blip>
          <a:srcRect b="0" l="0" r="0" t="0"/>
          <a:stretch/>
        </p:blipFill>
        <p:spPr>
          <a:xfrm>
            <a:off x="5458007" y="4711739"/>
            <a:ext cx="520485" cy="437679"/>
          </a:xfrm>
          <a:prstGeom prst="rect">
            <a:avLst/>
          </a:prstGeom>
          <a:noFill/>
          <a:ln>
            <a:noFill/>
          </a:ln>
        </p:spPr>
      </p:pic>
      <p:pic>
        <p:nvPicPr>
          <p:cNvPr descr="Google Shape;635;p57" id="779" name="Google Shape;779;p30"/>
          <p:cNvPicPr preferRelativeResize="0"/>
          <p:nvPr/>
        </p:nvPicPr>
        <p:blipFill rotWithShape="1">
          <a:blip r:embed="rId86">
            <a:alphaModFix/>
          </a:blip>
          <a:srcRect b="0" l="0" r="0" t="0"/>
          <a:stretch/>
        </p:blipFill>
        <p:spPr>
          <a:xfrm>
            <a:off x="509269" y="2488576"/>
            <a:ext cx="416387" cy="485785"/>
          </a:xfrm>
          <a:prstGeom prst="rect">
            <a:avLst/>
          </a:prstGeom>
          <a:noFill/>
          <a:ln>
            <a:noFill/>
          </a:ln>
        </p:spPr>
      </p:pic>
      <p:pic>
        <p:nvPicPr>
          <p:cNvPr descr="Google Shape;636;p57" id="780" name="Google Shape;780;p30"/>
          <p:cNvPicPr preferRelativeResize="0"/>
          <p:nvPr/>
        </p:nvPicPr>
        <p:blipFill rotWithShape="1">
          <a:blip r:embed="rId87">
            <a:alphaModFix/>
          </a:blip>
          <a:srcRect b="0" l="0" r="0" t="0"/>
          <a:stretch/>
        </p:blipFill>
        <p:spPr>
          <a:xfrm>
            <a:off x="1204975" y="2488057"/>
            <a:ext cx="433737" cy="451087"/>
          </a:xfrm>
          <a:prstGeom prst="rect">
            <a:avLst/>
          </a:prstGeom>
          <a:noFill/>
          <a:ln>
            <a:noFill/>
          </a:ln>
        </p:spPr>
      </p:pic>
      <p:pic>
        <p:nvPicPr>
          <p:cNvPr descr="Google Shape;637;p57" id="781" name="Google Shape;781;p30"/>
          <p:cNvPicPr preferRelativeResize="0"/>
          <p:nvPr/>
        </p:nvPicPr>
        <p:blipFill rotWithShape="1">
          <a:blip r:embed="rId88">
            <a:alphaModFix/>
          </a:blip>
          <a:srcRect b="0" l="0" r="0" t="0"/>
          <a:stretch/>
        </p:blipFill>
        <p:spPr>
          <a:xfrm>
            <a:off x="1924627" y="2493278"/>
            <a:ext cx="433737" cy="464098"/>
          </a:xfrm>
          <a:prstGeom prst="rect">
            <a:avLst/>
          </a:prstGeom>
          <a:noFill/>
          <a:ln>
            <a:noFill/>
          </a:ln>
        </p:spPr>
      </p:pic>
      <p:pic>
        <p:nvPicPr>
          <p:cNvPr descr="Google Shape;638;p57" id="782" name="Google Shape;782;p30"/>
          <p:cNvPicPr preferRelativeResize="0"/>
          <p:nvPr/>
        </p:nvPicPr>
        <p:blipFill rotWithShape="1">
          <a:blip r:embed="rId89">
            <a:alphaModFix/>
          </a:blip>
          <a:srcRect b="0" l="0" r="0" t="0"/>
          <a:stretch/>
        </p:blipFill>
        <p:spPr>
          <a:xfrm>
            <a:off x="2655922" y="2521293"/>
            <a:ext cx="433737" cy="433737"/>
          </a:xfrm>
          <a:prstGeom prst="rect">
            <a:avLst/>
          </a:prstGeom>
          <a:noFill/>
          <a:ln>
            <a:noFill/>
          </a:ln>
        </p:spPr>
      </p:pic>
      <p:pic>
        <p:nvPicPr>
          <p:cNvPr descr="Google Shape;639;p57" id="783" name="Google Shape;783;p30"/>
          <p:cNvPicPr preferRelativeResize="0"/>
          <p:nvPr/>
        </p:nvPicPr>
        <p:blipFill rotWithShape="1">
          <a:blip r:embed="rId90">
            <a:alphaModFix/>
          </a:blip>
          <a:srcRect b="0" l="0" r="0" t="0"/>
          <a:stretch/>
        </p:blipFill>
        <p:spPr>
          <a:xfrm>
            <a:off x="3365603" y="2621215"/>
            <a:ext cx="494460" cy="281928"/>
          </a:xfrm>
          <a:prstGeom prst="rect">
            <a:avLst/>
          </a:prstGeom>
          <a:noFill/>
          <a:ln>
            <a:noFill/>
          </a:ln>
        </p:spPr>
      </p:pic>
      <p:pic>
        <p:nvPicPr>
          <p:cNvPr descr="Google Shape;640;p57" id="784" name="Google Shape;784;p30"/>
          <p:cNvPicPr preferRelativeResize="0"/>
          <p:nvPr/>
        </p:nvPicPr>
        <p:blipFill rotWithShape="1">
          <a:blip r:embed="rId91">
            <a:alphaModFix/>
          </a:blip>
          <a:srcRect b="0" l="0" r="0" t="0"/>
          <a:stretch/>
        </p:blipFill>
        <p:spPr>
          <a:xfrm>
            <a:off x="4129475" y="2516133"/>
            <a:ext cx="360002" cy="468435"/>
          </a:xfrm>
          <a:prstGeom prst="rect">
            <a:avLst/>
          </a:prstGeom>
          <a:noFill/>
          <a:ln>
            <a:noFill/>
          </a:ln>
        </p:spPr>
      </p:pic>
      <p:pic>
        <p:nvPicPr>
          <p:cNvPr descr="Google Shape;641;p57" id="785" name="Google Shape;785;p30"/>
          <p:cNvPicPr preferRelativeResize="0"/>
          <p:nvPr/>
        </p:nvPicPr>
        <p:blipFill rotWithShape="1">
          <a:blip r:embed="rId92">
            <a:alphaModFix/>
          </a:blip>
          <a:srcRect b="0" l="0" r="0" t="0"/>
          <a:stretch/>
        </p:blipFill>
        <p:spPr>
          <a:xfrm>
            <a:off x="4907324" y="2532907"/>
            <a:ext cx="268916" cy="412049"/>
          </a:xfrm>
          <a:prstGeom prst="rect">
            <a:avLst/>
          </a:prstGeom>
          <a:noFill/>
          <a:ln>
            <a:noFill/>
          </a:ln>
        </p:spPr>
      </p:pic>
      <p:pic>
        <p:nvPicPr>
          <p:cNvPr descr="Google Shape;642;p57" id="786" name="Google Shape;786;p30"/>
          <p:cNvPicPr preferRelativeResize="0"/>
          <p:nvPr/>
        </p:nvPicPr>
        <p:blipFill rotWithShape="1">
          <a:blip r:embed="rId93">
            <a:alphaModFix/>
          </a:blip>
          <a:srcRect b="0" l="0" r="0" t="0"/>
          <a:stretch/>
        </p:blipFill>
        <p:spPr>
          <a:xfrm>
            <a:off x="5514230" y="2562910"/>
            <a:ext cx="420725" cy="360002"/>
          </a:xfrm>
          <a:prstGeom prst="rect">
            <a:avLst/>
          </a:prstGeom>
          <a:noFill/>
          <a:ln>
            <a:noFill/>
          </a:ln>
        </p:spPr>
      </p:pic>
      <p:pic>
        <p:nvPicPr>
          <p:cNvPr descr="Google Shape;643;p57" id="787" name="Google Shape;787;p30"/>
          <p:cNvPicPr preferRelativeResize="0"/>
          <p:nvPr/>
        </p:nvPicPr>
        <p:blipFill rotWithShape="1">
          <a:blip r:embed="rId94">
            <a:alphaModFix/>
          </a:blip>
          <a:srcRect b="0" l="0" r="0" t="0"/>
          <a:stretch/>
        </p:blipFill>
        <p:spPr>
          <a:xfrm>
            <a:off x="5592326" y="3197223"/>
            <a:ext cx="290605" cy="4944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31"/>
          <p:cNvSpPr txBox="1"/>
          <p:nvPr/>
        </p:nvSpPr>
        <p:spPr>
          <a:xfrm>
            <a:off x="630290" y="777678"/>
            <a:ext cx="5040747" cy="584685"/>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404040"/>
              </a:buClr>
              <a:buSzPts val="3600"/>
              <a:buFont typeface="Calibri"/>
              <a:buNone/>
            </a:pPr>
            <a:r>
              <a:rPr b="1" i="0" lang="fr-FR" sz="3200" u="none" cap="none" strike="noStrike">
                <a:solidFill>
                  <a:srgbClr val="7F1C7F"/>
                </a:solidFill>
                <a:latin typeface="Arial Black"/>
                <a:ea typeface="Arial Black"/>
                <a:cs typeface="Arial Black"/>
                <a:sym typeface="Arial Black"/>
              </a:rPr>
              <a:t>Banque d’images :</a:t>
            </a:r>
            <a:endParaRPr b="0" i="0" sz="3200" u="none" cap="none" strike="noStrike">
              <a:solidFill>
                <a:srgbClr val="7F1C7F"/>
              </a:solidFill>
              <a:latin typeface="Arial Black"/>
              <a:ea typeface="Arial Black"/>
              <a:cs typeface="Arial Black"/>
              <a:sym typeface="Arial Black"/>
            </a:endParaRPr>
          </a:p>
        </p:txBody>
      </p:sp>
      <p:pic>
        <p:nvPicPr>
          <p:cNvPr descr="Google Shape;653;p58" id="793" name="Google Shape;793;p31"/>
          <p:cNvPicPr preferRelativeResize="0"/>
          <p:nvPr/>
        </p:nvPicPr>
        <p:blipFill rotWithShape="1">
          <a:blip r:embed="rId3">
            <a:alphaModFix/>
          </a:blip>
          <a:srcRect b="0" l="0" r="195" t="0"/>
          <a:stretch/>
        </p:blipFill>
        <p:spPr>
          <a:xfrm>
            <a:off x="2737832" y="5036994"/>
            <a:ext cx="1908607" cy="1529995"/>
          </a:xfrm>
          <a:prstGeom prst="rect">
            <a:avLst/>
          </a:prstGeom>
          <a:noFill/>
          <a:ln>
            <a:noFill/>
          </a:ln>
        </p:spPr>
      </p:pic>
      <p:pic>
        <p:nvPicPr>
          <p:cNvPr descr="Google Shape;654;p58" id="794" name="Google Shape;794;p31"/>
          <p:cNvPicPr preferRelativeResize="0"/>
          <p:nvPr/>
        </p:nvPicPr>
        <p:blipFill rotWithShape="1">
          <a:blip r:embed="rId4">
            <a:alphaModFix/>
          </a:blip>
          <a:srcRect b="0" l="0" r="524" t="169"/>
          <a:stretch/>
        </p:blipFill>
        <p:spPr>
          <a:xfrm>
            <a:off x="7191912" y="5036995"/>
            <a:ext cx="2286743" cy="1529994"/>
          </a:xfrm>
          <a:prstGeom prst="rect">
            <a:avLst/>
          </a:prstGeom>
          <a:noFill/>
          <a:ln>
            <a:noFill/>
          </a:ln>
        </p:spPr>
      </p:pic>
      <p:pic>
        <p:nvPicPr>
          <p:cNvPr descr="Google Shape;655;p58" id="795" name="Google Shape;795;p31"/>
          <p:cNvPicPr preferRelativeResize="0"/>
          <p:nvPr/>
        </p:nvPicPr>
        <p:blipFill rotWithShape="1">
          <a:blip r:embed="rId5">
            <a:alphaModFix/>
          </a:blip>
          <a:srcRect b="0" l="0" r="0" t="98"/>
          <a:stretch/>
        </p:blipFill>
        <p:spPr>
          <a:xfrm>
            <a:off x="4781274" y="5036996"/>
            <a:ext cx="2297509" cy="1529995"/>
          </a:xfrm>
          <a:prstGeom prst="rect">
            <a:avLst/>
          </a:prstGeom>
          <a:noFill/>
          <a:ln>
            <a:noFill/>
          </a:ln>
        </p:spPr>
      </p:pic>
      <p:pic>
        <p:nvPicPr>
          <p:cNvPr descr="Google Shape;656;p58" id="796" name="Google Shape;796;p31"/>
          <p:cNvPicPr preferRelativeResize="0"/>
          <p:nvPr/>
        </p:nvPicPr>
        <p:blipFill rotWithShape="1">
          <a:blip r:embed="rId6">
            <a:alphaModFix/>
          </a:blip>
          <a:srcRect b="305" l="0" r="0" t="0"/>
          <a:stretch/>
        </p:blipFill>
        <p:spPr>
          <a:xfrm>
            <a:off x="5053053" y="3443746"/>
            <a:ext cx="2191087" cy="1453815"/>
          </a:xfrm>
          <a:prstGeom prst="rect">
            <a:avLst/>
          </a:prstGeom>
          <a:noFill/>
          <a:ln>
            <a:noFill/>
          </a:ln>
        </p:spPr>
      </p:pic>
      <p:pic>
        <p:nvPicPr>
          <p:cNvPr descr="Google Shape;657;p58" id="797" name="Google Shape;797;p31"/>
          <p:cNvPicPr preferRelativeResize="0"/>
          <p:nvPr/>
        </p:nvPicPr>
        <p:blipFill rotWithShape="1">
          <a:blip r:embed="rId7">
            <a:alphaModFix/>
          </a:blip>
          <a:srcRect b="221" l="0" r="0" t="0"/>
          <a:stretch/>
        </p:blipFill>
        <p:spPr>
          <a:xfrm>
            <a:off x="2678107" y="3442726"/>
            <a:ext cx="2195244" cy="1454836"/>
          </a:xfrm>
          <a:prstGeom prst="rect">
            <a:avLst/>
          </a:prstGeom>
          <a:noFill/>
          <a:ln>
            <a:noFill/>
          </a:ln>
        </p:spPr>
      </p:pic>
      <p:pic>
        <p:nvPicPr>
          <p:cNvPr descr="Google Shape;658;p58" id="798" name="Google Shape;798;p31"/>
          <p:cNvPicPr preferRelativeResize="0"/>
          <p:nvPr/>
        </p:nvPicPr>
        <p:blipFill rotWithShape="1">
          <a:blip r:embed="rId8">
            <a:alphaModFix/>
          </a:blip>
          <a:srcRect b="0" l="0" r="0" t="0"/>
          <a:stretch/>
        </p:blipFill>
        <p:spPr>
          <a:xfrm>
            <a:off x="9589692" y="5036994"/>
            <a:ext cx="2294992" cy="1529995"/>
          </a:xfrm>
          <a:prstGeom prst="rect">
            <a:avLst/>
          </a:prstGeom>
          <a:noFill/>
          <a:ln>
            <a:noFill/>
          </a:ln>
        </p:spPr>
      </p:pic>
      <p:pic>
        <p:nvPicPr>
          <p:cNvPr descr="Google Shape;659;p58" id="799" name="Google Shape;799;p31"/>
          <p:cNvPicPr preferRelativeResize="0"/>
          <p:nvPr/>
        </p:nvPicPr>
        <p:blipFill rotWithShape="1">
          <a:blip r:embed="rId9">
            <a:alphaModFix/>
          </a:blip>
          <a:srcRect b="0" l="0" r="0" t="0"/>
          <a:stretch/>
        </p:blipFill>
        <p:spPr>
          <a:xfrm>
            <a:off x="307317" y="3441515"/>
            <a:ext cx="2184070" cy="1456046"/>
          </a:xfrm>
          <a:prstGeom prst="rect">
            <a:avLst/>
          </a:prstGeom>
          <a:noFill/>
          <a:ln>
            <a:noFill/>
          </a:ln>
        </p:spPr>
      </p:pic>
      <p:pic>
        <p:nvPicPr>
          <p:cNvPr descr="Google Shape;660;p58" id="800" name="Google Shape;800;p31"/>
          <p:cNvPicPr preferRelativeResize="0"/>
          <p:nvPr/>
        </p:nvPicPr>
        <p:blipFill rotWithShape="1">
          <a:blip r:embed="rId10">
            <a:alphaModFix/>
          </a:blip>
          <a:srcRect b="0" l="0" r="0" t="0"/>
          <a:stretch/>
        </p:blipFill>
        <p:spPr>
          <a:xfrm>
            <a:off x="10079405" y="2057400"/>
            <a:ext cx="1802848" cy="1201898"/>
          </a:xfrm>
          <a:prstGeom prst="rect">
            <a:avLst/>
          </a:prstGeom>
          <a:noFill/>
          <a:ln>
            <a:noFill/>
          </a:ln>
        </p:spPr>
      </p:pic>
      <p:pic>
        <p:nvPicPr>
          <p:cNvPr descr="Google Shape;661;p58" id="801" name="Google Shape;801;p31"/>
          <p:cNvPicPr preferRelativeResize="0"/>
          <p:nvPr/>
        </p:nvPicPr>
        <p:blipFill rotWithShape="1">
          <a:blip r:embed="rId11">
            <a:alphaModFix/>
          </a:blip>
          <a:srcRect b="0" l="0" r="0" t="0"/>
          <a:stretch/>
        </p:blipFill>
        <p:spPr>
          <a:xfrm>
            <a:off x="307316" y="5036994"/>
            <a:ext cx="2294992" cy="1529995"/>
          </a:xfrm>
          <a:prstGeom prst="rect">
            <a:avLst/>
          </a:prstGeom>
          <a:noFill/>
          <a:ln>
            <a:noFill/>
          </a:ln>
        </p:spPr>
      </p:pic>
      <p:pic>
        <p:nvPicPr>
          <p:cNvPr descr="Google Shape;662;p58" id="802" name="Google Shape;802;p31"/>
          <p:cNvPicPr preferRelativeResize="0"/>
          <p:nvPr/>
        </p:nvPicPr>
        <p:blipFill rotWithShape="1">
          <a:blip r:embed="rId12">
            <a:alphaModFix/>
          </a:blip>
          <a:srcRect b="0" l="0" r="0" t="0"/>
          <a:stretch/>
        </p:blipFill>
        <p:spPr>
          <a:xfrm>
            <a:off x="7376834" y="3441515"/>
            <a:ext cx="2184069" cy="1456046"/>
          </a:xfrm>
          <a:prstGeom prst="rect">
            <a:avLst/>
          </a:prstGeom>
          <a:noFill/>
          <a:ln>
            <a:noFill/>
          </a:ln>
        </p:spPr>
      </p:pic>
      <p:pic>
        <p:nvPicPr>
          <p:cNvPr descr="Google Shape;663;p58" id="803" name="Google Shape;803;p31"/>
          <p:cNvPicPr preferRelativeResize="0"/>
          <p:nvPr/>
        </p:nvPicPr>
        <p:blipFill rotWithShape="1">
          <a:blip r:embed="rId13">
            <a:alphaModFix/>
          </a:blip>
          <a:srcRect b="0" l="0" r="0" t="0"/>
          <a:stretch/>
        </p:blipFill>
        <p:spPr>
          <a:xfrm>
            <a:off x="9693596" y="3436835"/>
            <a:ext cx="2191086" cy="1460725"/>
          </a:xfrm>
          <a:prstGeom prst="rect">
            <a:avLst/>
          </a:prstGeom>
          <a:noFill/>
          <a:ln>
            <a:noFill/>
          </a:ln>
        </p:spPr>
      </p:pic>
      <p:pic>
        <p:nvPicPr>
          <p:cNvPr descr="Google Shape;664;p58" id="804" name="Google Shape;804;p31"/>
          <p:cNvPicPr preferRelativeResize="0"/>
          <p:nvPr/>
        </p:nvPicPr>
        <p:blipFill rotWithShape="1">
          <a:blip r:embed="rId14">
            <a:alphaModFix/>
          </a:blip>
          <a:srcRect b="0" l="0" r="0" t="0"/>
          <a:stretch/>
        </p:blipFill>
        <p:spPr>
          <a:xfrm>
            <a:off x="307316" y="2044538"/>
            <a:ext cx="1802847" cy="1201899"/>
          </a:xfrm>
          <a:prstGeom prst="rect">
            <a:avLst/>
          </a:prstGeom>
          <a:noFill/>
          <a:ln>
            <a:noFill/>
          </a:ln>
        </p:spPr>
      </p:pic>
      <p:pic>
        <p:nvPicPr>
          <p:cNvPr descr="Google Shape;665;p58" id="805" name="Google Shape;805;p31"/>
          <p:cNvPicPr preferRelativeResize="0"/>
          <p:nvPr/>
        </p:nvPicPr>
        <p:blipFill rotWithShape="1">
          <a:blip r:embed="rId15">
            <a:alphaModFix/>
          </a:blip>
          <a:srcRect b="0" l="0" r="0" t="0"/>
          <a:stretch/>
        </p:blipFill>
        <p:spPr>
          <a:xfrm>
            <a:off x="8204865" y="2057400"/>
            <a:ext cx="1802847" cy="1201899"/>
          </a:xfrm>
          <a:prstGeom prst="rect">
            <a:avLst/>
          </a:prstGeom>
          <a:noFill/>
          <a:ln>
            <a:noFill/>
          </a:ln>
        </p:spPr>
      </p:pic>
      <p:pic>
        <p:nvPicPr>
          <p:cNvPr descr="Google Shape;666;p58" id="806" name="Google Shape;806;p31"/>
          <p:cNvPicPr preferRelativeResize="0"/>
          <p:nvPr/>
        </p:nvPicPr>
        <p:blipFill rotWithShape="1">
          <a:blip r:embed="rId16">
            <a:alphaModFix/>
          </a:blip>
          <a:srcRect b="0" l="0" r="0" t="0"/>
          <a:stretch/>
        </p:blipFill>
        <p:spPr>
          <a:xfrm>
            <a:off x="2184288" y="2058878"/>
            <a:ext cx="1802847" cy="1201898"/>
          </a:xfrm>
          <a:prstGeom prst="rect">
            <a:avLst/>
          </a:prstGeom>
          <a:noFill/>
          <a:ln>
            <a:noFill/>
          </a:ln>
        </p:spPr>
      </p:pic>
      <p:pic>
        <p:nvPicPr>
          <p:cNvPr descr="Google Shape;667;p58" id="807" name="Google Shape;807;p31"/>
          <p:cNvPicPr preferRelativeResize="0"/>
          <p:nvPr/>
        </p:nvPicPr>
        <p:blipFill rotWithShape="1">
          <a:blip r:embed="rId17">
            <a:alphaModFix/>
          </a:blip>
          <a:srcRect b="0" l="0" r="0" t="0"/>
          <a:stretch/>
        </p:blipFill>
        <p:spPr>
          <a:xfrm>
            <a:off x="4110318" y="2048497"/>
            <a:ext cx="2032895" cy="1201899"/>
          </a:xfrm>
          <a:prstGeom prst="rect">
            <a:avLst/>
          </a:prstGeom>
          <a:noFill/>
          <a:ln>
            <a:noFill/>
          </a:ln>
        </p:spPr>
      </p:pic>
      <p:pic>
        <p:nvPicPr>
          <p:cNvPr descr="Google Shape;668;p58" id="808" name="Google Shape;808;p31"/>
          <p:cNvPicPr preferRelativeResize="0"/>
          <p:nvPr/>
        </p:nvPicPr>
        <p:blipFill rotWithShape="1">
          <a:blip r:embed="rId18">
            <a:alphaModFix/>
          </a:blip>
          <a:srcRect b="0" l="0" r="0" t="0"/>
          <a:stretch/>
        </p:blipFill>
        <p:spPr>
          <a:xfrm>
            <a:off x="6266396" y="2057401"/>
            <a:ext cx="1866777" cy="12018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descr="Google Shape;674;p59" id="813" name="Google Shape;813;p32"/>
          <p:cNvPicPr preferRelativeResize="0"/>
          <p:nvPr/>
        </p:nvPicPr>
        <p:blipFill rotWithShape="1">
          <a:blip r:embed="rId3">
            <a:alphaModFix/>
          </a:blip>
          <a:srcRect b="0" l="0" r="0" t="0"/>
          <a:stretch/>
        </p:blipFill>
        <p:spPr>
          <a:xfrm>
            <a:off x="7313490" y="5101938"/>
            <a:ext cx="2284047" cy="1522698"/>
          </a:xfrm>
          <a:prstGeom prst="rect">
            <a:avLst/>
          </a:prstGeom>
          <a:noFill/>
          <a:ln>
            <a:noFill/>
          </a:ln>
        </p:spPr>
      </p:pic>
      <p:pic>
        <p:nvPicPr>
          <p:cNvPr descr="Google Shape;675;p59" id="814" name="Google Shape;814;p32"/>
          <p:cNvPicPr preferRelativeResize="0"/>
          <p:nvPr/>
        </p:nvPicPr>
        <p:blipFill rotWithShape="1">
          <a:blip r:embed="rId4">
            <a:alphaModFix/>
          </a:blip>
          <a:srcRect b="0" l="0" r="0" t="0"/>
          <a:stretch/>
        </p:blipFill>
        <p:spPr>
          <a:xfrm>
            <a:off x="9665004" y="5101937"/>
            <a:ext cx="2284047" cy="1522698"/>
          </a:xfrm>
          <a:prstGeom prst="rect">
            <a:avLst/>
          </a:prstGeom>
          <a:noFill/>
          <a:ln>
            <a:noFill/>
          </a:ln>
        </p:spPr>
      </p:pic>
      <p:pic>
        <p:nvPicPr>
          <p:cNvPr descr="Google Shape;676;p59" id="815" name="Google Shape;815;p32"/>
          <p:cNvPicPr preferRelativeResize="0"/>
          <p:nvPr/>
        </p:nvPicPr>
        <p:blipFill rotWithShape="1">
          <a:blip r:embed="rId5">
            <a:alphaModFix/>
          </a:blip>
          <a:srcRect b="0" l="0" r="0" t="0"/>
          <a:stretch/>
        </p:blipFill>
        <p:spPr>
          <a:xfrm>
            <a:off x="4485859" y="3654833"/>
            <a:ext cx="2108973" cy="1368636"/>
          </a:xfrm>
          <a:prstGeom prst="rect">
            <a:avLst/>
          </a:prstGeom>
          <a:noFill/>
          <a:ln>
            <a:noFill/>
          </a:ln>
        </p:spPr>
      </p:pic>
      <p:pic>
        <p:nvPicPr>
          <p:cNvPr descr="Google Shape;677;p59" id="816" name="Google Shape;816;p32"/>
          <p:cNvPicPr preferRelativeResize="0"/>
          <p:nvPr/>
        </p:nvPicPr>
        <p:blipFill rotWithShape="1">
          <a:blip r:embed="rId6">
            <a:alphaModFix/>
          </a:blip>
          <a:srcRect b="0" l="0" r="0" t="0"/>
          <a:stretch/>
        </p:blipFill>
        <p:spPr>
          <a:xfrm>
            <a:off x="234949" y="3654833"/>
            <a:ext cx="2052953" cy="1368636"/>
          </a:xfrm>
          <a:prstGeom prst="rect">
            <a:avLst/>
          </a:prstGeom>
          <a:noFill/>
          <a:ln>
            <a:noFill/>
          </a:ln>
        </p:spPr>
      </p:pic>
      <p:pic>
        <p:nvPicPr>
          <p:cNvPr descr="Google Shape;678;p59" id="817" name="Google Shape;817;p32"/>
          <p:cNvPicPr preferRelativeResize="0"/>
          <p:nvPr/>
        </p:nvPicPr>
        <p:blipFill rotWithShape="1">
          <a:blip r:embed="rId7">
            <a:alphaModFix/>
          </a:blip>
          <a:srcRect b="0" l="0" r="0" t="0"/>
          <a:stretch/>
        </p:blipFill>
        <p:spPr>
          <a:xfrm>
            <a:off x="2360497" y="3654833"/>
            <a:ext cx="2052766" cy="1368636"/>
          </a:xfrm>
          <a:prstGeom prst="rect">
            <a:avLst/>
          </a:prstGeom>
          <a:noFill/>
          <a:ln>
            <a:noFill/>
          </a:ln>
        </p:spPr>
      </p:pic>
      <p:pic>
        <p:nvPicPr>
          <p:cNvPr descr="Google Shape;679;p59" id="818" name="Google Shape;818;p32"/>
          <p:cNvPicPr preferRelativeResize="0"/>
          <p:nvPr/>
        </p:nvPicPr>
        <p:blipFill rotWithShape="1">
          <a:blip r:embed="rId8">
            <a:alphaModFix/>
          </a:blip>
          <a:srcRect b="0" l="0" r="0" t="0"/>
          <a:stretch/>
        </p:blipFill>
        <p:spPr>
          <a:xfrm>
            <a:off x="4953977" y="5101938"/>
            <a:ext cx="2284047" cy="1522698"/>
          </a:xfrm>
          <a:prstGeom prst="rect">
            <a:avLst/>
          </a:prstGeom>
          <a:noFill/>
          <a:ln>
            <a:noFill/>
          </a:ln>
        </p:spPr>
      </p:pic>
      <p:pic>
        <p:nvPicPr>
          <p:cNvPr descr="Google Shape;680;p59" id="819" name="Google Shape;819;p32"/>
          <p:cNvPicPr preferRelativeResize="0"/>
          <p:nvPr/>
        </p:nvPicPr>
        <p:blipFill rotWithShape="1">
          <a:blip r:embed="rId9">
            <a:alphaModFix/>
          </a:blip>
          <a:srcRect b="0" l="0" r="0" t="0"/>
          <a:stretch/>
        </p:blipFill>
        <p:spPr>
          <a:xfrm>
            <a:off x="2594462" y="5101938"/>
            <a:ext cx="2284048" cy="1522698"/>
          </a:xfrm>
          <a:prstGeom prst="rect">
            <a:avLst/>
          </a:prstGeom>
          <a:noFill/>
          <a:ln>
            <a:noFill/>
          </a:ln>
        </p:spPr>
      </p:pic>
      <p:pic>
        <p:nvPicPr>
          <p:cNvPr descr="Google Shape;681;p59" id="820" name="Google Shape;820;p32"/>
          <p:cNvPicPr preferRelativeResize="0"/>
          <p:nvPr/>
        </p:nvPicPr>
        <p:blipFill rotWithShape="1">
          <a:blip r:embed="rId10">
            <a:alphaModFix/>
          </a:blip>
          <a:srcRect b="0" l="0" r="0" t="0"/>
          <a:stretch/>
        </p:blipFill>
        <p:spPr>
          <a:xfrm>
            <a:off x="234950" y="5101938"/>
            <a:ext cx="2284047" cy="1522698"/>
          </a:xfrm>
          <a:prstGeom prst="rect">
            <a:avLst/>
          </a:prstGeom>
          <a:noFill/>
          <a:ln>
            <a:noFill/>
          </a:ln>
        </p:spPr>
      </p:pic>
      <p:pic>
        <p:nvPicPr>
          <p:cNvPr descr="Google Shape;682;p59" id="821" name="Google Shape;821;p32"/>
          <p:cNvPicPr preferRelativeResize="0"/>
          <p:nvPr/>
        </p:nvPicPr>
        <p:blipFill rotWithShape="1">
          <a:blip r:embed="rId11">
            <a:alphaModFix/>
          </a:blip>
          <a:srcRect b="0" l="0" r="0" t="0"/>
          <a:stretch/>
        </p:blipFill>
        <p:spPr>
          <a:xfrm>
            <a:off x="10066281" y="2304981"/>
            <a:ext cx="1890770" cy="1252329"/>
          </a:xfrm>
          <a:prstGeom prst="rect">
            <a:avLst/>
          </a:prstGeom>
          <a:noFill/>
          <a:ln>
            <a:noFill/>
          </a:ln>
        </p:spPr>
      </p:pic>
      <p:pic>
        <p:nvPicPr>
          <p:cNvPr descr="Google Shape;683;p59" id="822" name="Google Shape;822;p32"/>
          <p:cNvPicPr preferRelativeResize="0"/>
          <p:nvPr/>
        </p:nvPicPr>
        <p:blipFill rotWithShape="1">
          <a:blip r:embed="rId12">
            <a:alphaModFix/>
          </a:blip>
          <a:srcRect b="0" l="0" r="0" t="0"/>
          <a:stretch/>
        </p:blipFill>
        <p:spPr>
          <a:xfrm>
            <a:off x="7747348" y="3664277"/>
            <a:ext cx="2038788" cy="1359192"/>
          </a:xfrm>
          <a:prstGeom prst="rect">
            <a:avLst/>
          </a:prstGeom>
          <a:noFill/>
          <a:ln>
            <a:noFill/>
          </a:ln>
        </p:spPr>
      </p:pic>
      <p:pic>
        <p:nvPicPr>
          <p:cNvPr descr="Google Shape;684;p59" id="823" name="Google Shape;823;p32"/>
          <p:cNvPicPr preferRelativeResize="0"/>
          <p:nvPr/>
        </p:nvPicPr>
        <p:blipFill rotWithShape="1">
          <a:blip r:embed="rId13">
            <a:alphaModFix/>
          </a:blip>
          <a:srcRect b="0" l="0" r="0" t="0"/>
          <a:stretch/>
        </p:blipFill>
        <p:spPr>
          <a:xfrm>
            <a:off x="234949" y="2304985"/>
            <a:ext cx="1878490" cy="1252328"/>
          </a:xfrm>
          <a:prstGeom prst="rect">
            <a:avLst/>
          </a:prstGeom>
          <a:noFill/>
          <a:ln>
            <a:noFill/>
          </a:ln>
        </p:spPr>
      </p:pic>
      <p:pic>
        <p:nvPicPr>
          <p:cNvPr descr="Google Shape;685;p59" id="824" name="Google Shape;824;p32"/>
          <p:cNvPicPr preferRelativeResize="0"/>
          <p:nvPr/>
        </p:nvPicPr>
        <p:blipFill rotWithShape="1">
          <a:blip r:embed="rId14">
            <a:alphaModFix/>
          </a:blip>
          <a:srcRect b="0" l="0" r="0" t="0"/>
          <a:stretch/>
        </p:blipFill>
        <p:spPr>
          <a:xfrm>
            <a:off x="4156028" y="2304985"/>
            <a:ext cx="1878491" cy="1252328"/>
          </a:xfrm>
          <a:prstGeom prst="rect">
            <a:avLst/>
          </a:prstGeom>
          <a:noFill/>
          <a:ln>
            <a:noFill/>
          </a:ln>
        </p:spPr>
      </p:pic>
      <p:pic>
        <p:nvPicPr>
          <p:cNvPr descr="Google Shape;686;p59" id="825" name="Google Shape;825;p32"/>
          <p:cNvPicPr preferRelativeResize="0"/>
          <p:nvPr/>
        </p:nvPicPr>
        <p:blipFill rotWithShape="1">
          <a:blip r:embed="rId15">
            <a:alphaModFix/>
          </a:blip>
          <a:srcRect b="0" l="0" r="0" t="0"/>
          <a:stretch/>
        </p:blipFill>
        <p:spPr>
          <a:xfrm>
            <a:off x="2192367" y="2304985"/>
            <a:ext cx="1878491" cy="1252328"/>
          </a:xfrm>
          <a:prstGeom prst="rect">
            <a:avLst/>
          </a:prstGeom>
          <a:noFill/>
          <a:ln>
            <a:noFill/>
          </a:ln>
        </p:spPr>
      </p:pic>
      <p:pic>
        <p:nvPicPr>
          <p:cNvPr descr="Google Shape;687;p59" id="826" name="Google Shape;826;p32"/>
          <p:cNvPicPr preferRelativeResize="0"/>
          <p:nvPr/>
        </p:nvPicPr>
        <p:blipFill rotWithShape="1">
          <a:blip r:embed="rId16">
            <a:alphaModFix/>
          </a:blip>
          <a:srcRect b="0" l="0" r="0" t="0"/>
          <a:stretch/>
        </p:blipFill>
        <p:spPr>
          <a:xfrm>
            <a:off x="8089864" y="2304982"/>
            <a:ext cx="1878491" cy="1252328"/>
          </a:xfrm>
          <a:prstGeom prst="rect">
            <a:avLst/>
          </a:prstGeom>
          <a:noFill/>
          <a:ln>
            <a:noFill/>
          </a:ln>
        </p:spPr>
      </p:pic>
      <p:pic>
        <p:nvPicPr>
          <p:cNvPr descr="Google Shape;688;p59" id="827" name="Google Shape;827;p32"/>
          <p:cNvPicPr preferRelativeResize="0"/>
          <p:nvPr/>
        </p:nvPicPr>
        <p:blipFill rotWithShape="1">
          <a:blip r:embed="rId17">
            <a:alphaModFix/>
          </a:blip>
          <a:srcRect b="0" l="0" r="0" t="0"/>
          <a:stretch/>
        </p:blipFill>
        <p:spPr>
          <a:xfrm>
            <a:off x="6701614" y="3664277"/>
            <a:ext cx="906128" cy="1359192"/>
          </a:xfrm>
          <a:prstGeom prst="rect">
            <a:avLst/>
          </a:prstGeom>
          <a:noFill/>
          <a:ln>
            <a:noFill/>
          </a:ln>
        </p:spPr>
      </p:pic>
      <p:pic>
        <p:nvPicPr>
          <p:cNvPr descr="Google Shape;689;p59" id="828" name="Google Shape;828;p32"/>
          <p:cNvPicPr preferRelativeResize="0"/>
          <p:nvPr/>
        </p:nvPicPr>
        <p:blipFill rotWithShape="1">
          <a:blip r:embed="rId18">
            <a:alphaModFix/>
          </a:blip>
          <a:srcRect b="0" l="0" r="0" t="0"/>
          <a:stretch/>
        </p:blipFill>
        <p:spPr>
          <a:xfrm>
            <a:off x="9896095" y="3654831"/>
            <a:ext cx="2052955" cy="1368637"/>
          </a:xfrm>
          <a:prstGeom prst="rect">
            <a:avLst/>
          </a:prstGeom>
          <a:noFill/>
          <a:ln>
            <a:noFill/>
          </a:ln>
        </p:spPr>
      </p:pic>
      <p:pic>
        <p:nvPicPr>
          <p:cNvPr descr="Google Shape;690;p59" id="829" name="Google Shape;829;p32"/>
          <p:cNvPicPr preferRelativeResize="0"/>
          <p:nvPr/>
        </p:nvPicPr>
        <p:blipFill rotWithShape="1">
          <a:blip r:embed="rId19">
            <a:alphaModFix/>
          </a:blip>
          <a:srcRect b="0" l="0" r="0" t="0"/>
          <a:stretch/>
        </p:blipFill>
        <p:spPr>
          <a:xfrm>
            <a:off x="6112316" y="2304982"/>
            <a:ext cx="1878491" cy="1252328"/>
          </a:xfrm>
          <a:prstGeom prst="rect">
            <a:avLst/>
          </a:prstGeom>
          <a:noFill/>
          <a:ln>
            <a:noFill/>
          </a:ln>
        </p:spPr>
      </p:pic>
      <p:sp>
        <p:nvSpPr>
          <p:cNvPr id="830" name="Google Shape;830;p32"/>
          <p:cNvSpPr txBox="1"/>
          <p:nvPr/>
        </p:nvSpPr>
        <p:spPr>
          <a:xfrm>
            <a:off x="630290" y="777678"/>
            <a:ext cx="6683200" cy="584685"/>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404040"/>
              </a:buClr>
              <a:buSzPts val="3600"/>
              <a:buFont typeface="Calibri"/>
              <a:buNone/>
            </a:pPr>
            <a:r>
              <a:rPr b="1" i="0" lang="fr-FR" sz="3200" u="none" cap="none" strike="noStrike">
                <a:solidFill>
                  <a:srgbClr val="7F1C7F"/>
                </a:solidFill>
                <a:latin typeface="Arial Black"/>
                <a:ea typeface="Arial Black"/>
                <a:cs typeface="Arial Black"/>
                <a:sym typeface="Arial Black"/>
              </a:rPr>
              <a:t>Banque d’images Extia :</a:t>
            </a:r>
            <a:endParaRPr b="0" i="0" sz="3200" u="none" cap="none" strike="noStrike">
              <a:solidFill>
                <a:srgbClr val="7F1C7F"/>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4"/>
          <p:cNvPicPr preferRelativeResize="0"/>
          <p:nvPr/>
        </p:nvPicPr>
        <p:blipFill rotWithShape="1">
          <a:blip r:embed="rId3">
            <a:alphaModFix/>
          </a:blip>
          <a:srcRect b="0" l="0" r="0" t="0"/>
          <a:stretch/>
        </p:blipFill>
        <p:spPr>
          <a:xfrm>
            <a:off x="302279" y="240689"/>
            <a:ext cx="468426" cy="463788"/>
          </a:xfrm>
          <a:prstGeom prst="rect">
            <a:avLst/>
          </a:prstGeom>
          <a:noFill/>
          <a:ln>
            <a:noFill/>
          </a:ln>
        </p:spPr>
      </p:pic>
      <p:sp>
        <p:nvSpPr>
          <p:cNvPr id="134" name="Google Shape;134;p14"/>
          <p:cNvSpPr txBox="1"/>
          <p:nvPr>
            <p:ph type="title"/>
          </p:nvPr>
        </p:nvSpPr>
        <p:spPr>
          <a:xfrm>
            <a:off x="945513" y="704477"/>
            <a:ext cx="6009009" cy="405313"/>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404040"/>
              </a:buClr>
              <a:buSzPts val="2130"/>
              <a:buFont typeface="Quattrocento Sans"/>
              <a:buNone/>
            </a:pPr>
            <a:r>
              <a:rPr lang="fr-FR" sz="2400">
                <a:solidFill>
                  <a:srgbClr val="283D47"/>
                </a:solidFill>
                <a:latin typeface="Arial Black"/>
                <a:ea typeface="Arial Black"/>
                <a:cs typeface="Arial Black"/>
                <a:sym typeface="Arial Black"/>
              </a:rPr>
              <a:t>Ajouter un titre ici</a:t>
            </a:r>
            <a:endParaRPr sz="2400">
              <a:solidFill>
                <a:srgbClr val="283D47"/>
              </a:solidFill>
              <a:latin typeface="Arial Black"/>
              <a:ea typeface="Arial Black"/>
              <a:cs typeface="Arial Black"/>
              <a:sym typeface="Arial Black"/>
            </a:endParaRPr>
          </a:p>
        </p:txBody>
      </p:sp>
      <p:sp>
        <p:nvSpPr>
          <p:cNvPr id="135" name="Google Shape;135;p14"/>
          <p:cNvSpPr txBox="1"/>
          <p:nvPr/>
        </p:nvSpPr>
        <p:spPr>
          <a:xfrm>
            <a:off x="127019" y="6501565"/>
            <a:ext cx="2003093" cy="23148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pic>
        <p:nvPicPr>
          <p:cNvPr id="136" name="Google Shape;136;p14"/>
          <p:cNvPicPr preferRelativeResize="0"/>
          <p:nvPr/>
        </p:nvPicPr>
        <p:blipFill rotWithShape="1">
          <a:blip r:embed="rId4">
            <a:alphaModFix/>
          </a:blip>
          <a:srcRect b="0" l="0" r="0" t="0"/>
          <a:stretch/>
        </p:blipFill>
        <p:spPr>
          <a:xfrm>
            <a:off x="11612950" y="232600"/>
            <a:ext cx="377549" cy="377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90962c7df1_2_17"/>
          <p:cNvSpPr/>
          <p:nvPr/>
        </p:nvSpPr>
        <p:spPr>
          <a:xfrm>
            <a:off x="0" y="3439237"/>
            <a:ext cx="12192002" cy="3419277"/>
          </a:xfrm>
          <a:custGeom>
            <a:rect b="b" l="l" r="r" t="t"/>
            <a:pathLst>
              <a:path extrusionOk="0" h="2174421" w="12192002">
                <a:moveTo>
                  <a:pt x="6096001" y="0"/>
                </a:moveTo>
                <a:cubicBezTo>
                  <a:pt x="8479086" y="0"/>
                  <a:pt x="10622281" y="167326"/>
                  <a:pt x="12108464" y="433798"/>
                </a:cubicBezTo>
                <a:lnTo>
                  <a:pt x="12192002" y="449521"/>
                </a:lnTo>
                <a:lnTo>
                  <a:pt x="12192002" y="1483069"/>
                </a:lnTo>
                <a:lnTo>
                  <a:pt x="12192001" y="1483069"/>
                </a:lnTo>
                <a:lnTo>
                  <a:pt x="12192001" y="2174421"/>
                </a:lnTo>
                <a:lnTo>
                  <a:pt x="0" y="2174421"/>
                </a:lnTo>
                <a:lnTo>
                  <a:pt x="0" y="1357992"/>
                </a:lnTo>
                <a:lnTo>
                  <a:pt x="1" y="1357992"/>
                </a:lnTo>
                <a:lnTo>
                  <a:pt x="1" y="449521"/>
                </a:lnTo>
                <a:lnTo>
                  <a:pt x="83539" y="433798"/>
                </a:lnTo>
                <a:cubicBezTo>
                  <a:pt x="1569721" y="167326"/>
                  <a:pt x="3712917" y="0"/>
                  <a:pt x="6096001" y="0"/>
                </a:cubicBezTo>
                <a:close/>
              </a:path>
            </a:pathLst>
          </a:custGeom>
          <a:solidFill>
            <a:srgbClr val="7F1C7F"/>
          </a:solidFill>
          <a:ln>
            <a:noFill/>
          </a:ln>
        </p:spPr>
        <p:txBody>
          <a:bodyPr anchorCtr="0" anchor="ctr" bIns="22875" lIns="45700" spcFirstLastPara="1" rIns="45700" wrap="square" tIns="228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43" name="Google Shape;143;g290962c7df1_2_17"/>
          <p:cNvSpPr/>
          <p:nvPr/>
        </p:nvSpPr>
        <p:spPr>
          <a:xfrm rot="5400000">
            <a:off x="4403879" y="-923960"/>
            <a:ext cx="3572400" cy="10345500"/>
          </a:xfrm>
          <a:prstGeom prst="roundRect">
            <a:avLst>
              <a:gd fmla="val 7773" name="adj"/>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144" name="Google Shape;144;g290962c7df1_2_17"/>
          <p:cNvCxnSpPr/>
          <p:nvPr/>
        </p:nvCxnSpPr>
        <p:spPr>
          <a:xfrm>
            <a:off x="4499314" y="3238407"/>
            <a:ext cx="0" cy="1591200"/>
          </a:xfrm>
          <a:prstGeom prst="straightConnector1">
            <a:avLst/>
          </a:prstGeom>
          <a:noFill/>
          <a:ln cap="flat" cmpd="sng" w="19050">
            <a:solidFill>
              <a:srgbClr val="D8D8D8"/>
            </a:solidFill>
            <a:prstDash val="solid"/>
            <a:round/>
            <a:headEnd len="sm" w="sm" type="none"/>
            <a:tailEnd len="sm" w="sm" type="none"/>
          </a:ln>
        </p:spPr>
      </p:cxnSp>
      <p:cxnSp>
        <p:nvCxnSpPr>
          <p:cNvPr id="145" name="Google Shape;145;g290962c7df1_2_17"/>
          <p:cNvCxnSpPr/>
          <p:nvPr/>
        </p:nvCxnSpPr>
        <p:spPr>
          <a:xfrm>
            <a:off x="7747339" y="3238407"/>
            <a:ext cx="0" cy="1591200"/>
          </a:xfrm>
          <a:prstGeom prst="straightConnector1">
            <a:avLst/>
          </a:prstGeom>
          <a:noFill/>
          <a:ln cap="flat" cmpd="sng" w="19050">
            <a:solidFill>
              <a:srgbClr val="D8D8D8"/>
            </a:solidFill>
            <a:prstDash val="solid"/>
            <a:round/>
            <a:headEnd len="sm" w="sm" type="none"/>
            <a:tailEnd len="sm" w="sm" type="none"/>
          </a:ln>
        </p:spPr>
      </p:cxnSp>
      <p:sp>
        <p:nvSpPr>
          <p:cNvPr id="146" name="Google Shape;146;g290962c7df1_2_17"/>
          <p:cNvSpPr txBox="1"/>
          <p:nvPr/>
        </p:nvSpPr>
        <p:spPr>
          <a:xfrm>
            <a:off x="3291925" y="683490"/>
            <a:ext cx="5796000" cy="868200"/>
          </a:xfrm>
          <a:prstGeom prst="rect">
            <a:avLst/>
          </a:prstGeom>
          <a:noFill/>
          <a:ln>
            <a:noFill/>
          </a:ln>
        </p:spPr>
        <p:txBody>
          <a:bodyPr anchorCtr="0" anchor="t" bIns="45700" lIns="45700" spcFirstLastPara="1" rIns="45700" wrap="square" tIns="45700">
            <a:spAutoFit/>
          </a:bodyPr>
          <a:lstStyle/>
          <a:p>
            <a:pPr indent="0" lvl="0" marL="0" marR="0" rtl="0" algn="ctr">
              <a:lnSpc>
                <a:spcPct val="70000"/>
              </a:lnSpc>
              <a:spcBef>
                <a:spcPts val="0"/>
              </a:spcBef>
              <a:spcAft>
                <a:spcPts val="0"/>
              </a:spcAft>
              <a:buClr>
                <a:srgbClr val="000000"/>
              </a:buClr>
              <a:buSzPts val="3600"/>
              <a:buFont typeface="Arial"/>
              <a:buNone/>
            </a:pPr>
            <a:r>
              <a:rPr b="1" i="0" lang="fr-FR" sz="3600" u="none" cap="none" strike="noStrike">
                <a:solidFill>
                  <a:srgbClr val="7F1C7F"/>
                </a:solidFill>
                <a:latin typeface="Arial Black"/>
                <a:ea typeface="Arial Black"/>
                <a:cs typeface="Arial Black"/>
                <a:sym typeface="Arial Black"/>
              </a:rPr>
              <a:t>Nos prochains événements</a:t>
            </a:r>
            <a:endParaRPr b="1" i="0" sz="3600" u="none" cap="none" strike="noStrike">
              <a:solidFill>
                <a:srgbClr val="7F1C7F"/>
              </a:solidFill>
              <a:latin typeface="Arial Black"/>
              <a:ea typeface="Arial Black"/>
              <a:cs typeface="Arial Black"/>
              <a:sym typeface="Arial Black"/>
            </a:endParaRPr>
          </a:p>
        </p:txBody>
      </p:sp>
      <p:sp>
        <p:nvSpPr>
          <p:cNvPr id="147" name="Google Shape;147;g290962c7df1_2_17"/>
          <p:cNvSpPr txBox="1"/>
          <p:nvPr/>
        </p:nvSpPr>
        <p:spPr>
          <a:xfrm>
            <a:off x="8184934" y="4481051"/>
            <a:ext cx="2553300" cy="661800"/>
          </a:xfrm>
          <a:prstGeom prst="rect">
            <a:avLst/>
          </a:prstGeom>
          <a:noFill/>
          <a:ln>
            <a:noFill/>
          </a:ln>
        </p:spPr>
        <p:txBody>
          <a:bodyPr anchorCtr="0" anchor="t" bIns="22875" lIns="22875" spcFirstLastPara="1" rIns="22875" wrap="square" tIns="22875">
            <a:spAutoFit/>
          </a:bodyPr>
          <a:lstStyle/>
          <a:p>
            <a:pPr indent="0" lvl="0" marL="0" marR="0" rtl="0" algn="ctr">
              <a:lnSpc>
                <a:spcPct val="150000"/>
              </a:lnSpc>
              <a:spcBef>
                <a:spcPts val="0"/>
              </a:spcBef>
              <a:spcAft>
                <a:spcPts val="0"/>
              </a:spcAft>
              <a:buClr>
                <a:schemeClr val="dk1"/>
              </a:buClr>
              <a:buSzPts val="1600"/>
              <a:buFont typeface="Arial"/>
              <a:buNone/>
            </a:pPr>
            <a:r>
              <a:rPr b="0" i="0" lang="fr-FR" sz="1600" u="none" cap="none" strike="noStrike">
                <a:solidFill>
                  <a:srgbClr val="283D47"/>
                </a:solidFill>
                <a:latin typeface="Montserrat"/>
                <a:ea typeface="Montserrat"/>
                <a:cs typeface="Montserrat"/>
                <a:sym typeface="Montserrat"/>
              </a:rPr>
              <a:t>Texte </a:t>
            </a:r>
            <a:r>
              <a:rPr b="1" i="0" lang="fr-FR" sz="1600" u="none" cap="none" strike="noStrike">
                <a:solidFill>
                  <a:srgbClr val="283D47"/>
                </a:solidFill>
                <a:latin typeface="Montserrat"/>
                <a:ea typeface="Montserrat"/>
                <a:cs typeface="Montserrat"/>
                <a:sym typeface="Montserrat"/>
              </a:rPr>
              <a:t>Texte</a:t>
            </a:r>
            <a:endParaRPr b="1" i="0" sz="700" u="none" cap="none" strike="noStrike">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rgbClr val="283D47"/>
              </a:solidFill>
              <a:latin typeface="Montserrat"/>
              <a:ea typeface="Montserrat"/>
              <a:cs typeface="Montserrat"/>
              <a:sym typeface="Montserrat"/>
            </a:endParaRPr>
          </a:p>
        </p:txBody>
      </p:sp>
      <p:sp>
        <p:nvSpPr>
          <p:cNvPr id="148" name="Google Shape;148;g290962c7df1_2_17"/>
          <p:cNvSpPr txBox="1"/>
          <p:nvPr/>
        </p:nvSpPr>
        <p:spPr>
          <a:xfrm>
            <a:off x="4936912" y="4481050"/>
            <a:ext cx="2473200" cy="661800"/>
          </a:xfrm>
          <a:prstGeom prst="rect">
            <a:avLst/>
          </a:prstGeom>
          <a:noFill/>
          <a:ln>
            <a:noFill/>
          </a:ln>
        </p:spPr>
        <p:txBody>
          <a:bodyPr anchorCtr="0" anchor="t" bIns="22875" lIns="22875" spcFirstLastPara="1" rIns="22875" wrap="square" tIns="22875">
            <a:spAutoFit/>
          </a:bodyPr>
          <a:lstStyle/>
          <a:p>
            <a:pPr indent="0" lvl="0" marL="0" marR="0" rtl="0" algn="ctr">
              <a:lnSpc>
                <a:spcPct val="150000"/>
              </a:lnSpc>
              <a:spcBef>
                <a:spcPts val="0"/>
              </a:spcBef>
              <a:spcAft>
                <a:spcPts val="0"/>
              </a:spcAft>
              <a:buClr>
                <a:schemeClr val="dk1"/>
              </a:buClr>
              <a:buSzPts val="1600"/>
              <a:buFont typeface="Arial"/>
              <a:buNone/>
            </a:pPr>
            <a:r>
              <a:rPr b="0" i="0" lang="fr-FR" sz="1600" u="none" cap="none" strike="noStrike">
                <a:solidFill>
                  <a:srgbClr val="283D47"/>
                </a:solidFill>
                <a:latin typeface="Montserrat"/>
                <a:ea typeface="Montserrat"/>
                <a:cs typeface="Montserrat"/>
                <a:sym typeface="Montserrat"/>
              </a:rPr>
              <a:t>Texte </a:t>
            </a:r>
            <a:r>
              <a:rPr b="1" i="0" lang="fr-FR" sz="1600" u="none" cap="none" strike="noStrike">
                <a:solidFill>
                  <a:srgbClr val="283D47"/>
                </a:solidFill>
                <a:latin typeface="Montserrat"/>
                <a:ea typeface="Montserrat"/>
                <a:cs typeface="Montserrat"/>
                <a:sym typeface="Montserrat"/>
              </a:rPr>
              <a:t>Texte</a:t>
            </a:r>
            <a:endParaRPr b="1" i="0" sz="700" u="none" cap="none" strike="noStrike">
              <a:solidFill>
                <a:schemeClr val="dk1"/>
              </a:solidFill>
              <a:latin typeface="Montserrat"/>
              <a:ea typeface="Montserrat"/>
              <a:cs typeface="Montserrat"/>
              <a:sym typeface="Montserrat"/>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rgbClr val="283D47"/>
              </a:solidFill>
              <a:latin typeface="Montserrat"/>
              <a:ea typeface="Montserrat"/>
              <a:cs typeface="Montserrat"/>
              <a:sym typeface="Montserrat"/>
            </a:endParaRPr>
          </a:p>
        </p:txBody>
      </p:sp>
      <p:sp>
        <p:nvSpPr>
          <p:cNvPr id="149" name="Google Shape;149;g290962c7df1_2_17"/>
          <p:cNvSpPr txBox="1"/>
          <p:nvPr/>
        </p:nvSpPr>
        <p:spPr>
          <a:xfrm>
            <a:off x="1587267" y="4481067"/>
            <a:ext cx="2740500" cy="292500"/>
          </a:xfrm>
          <a:prstGeom prst="rect">
            <a:avLst/>
          </a:prstGeom>
          <a:noFill/>
          <a:ln>
            <a:noFill/>
          </a:ln>
        </p:spPr>
        <p:txBody>
          <a:bodyPr anchorCtr="0" anchor="t" bIns="22875" lIns="22875" spcFirstLastPara="1" rIns="22875" wrap="square" tIns="22875">
            <a:spAutoFit/>
          </a:bodyPr>
          <a:lstStyle/>
          <a:p>
            <a:pPr indent="0" lvl="0" marL="0" marR="0" rtl="0" algn="ctr">
              <a:lnSpc>
                <a:spcPct val="150000"/>
              </a:lnSpc>
              <a:spcBef>
                <a:spcPts val="0"/>
              </a:spcBef>
              <a:spcAft>
                <a:spcPts val="0"/>
              </a:spcAft>
              <a:buClr>
                <a:srgbClr val="000000"/>
              </a:buClr>
              <a:buSzPts val="1600"/>
              <a:buFont typeface="Arial"/>
              <a:buNone/>
            </a:pPr>
            <a:r>
              <a:rPr b="0" i="0" lang="fr-FR" sz="1600" u="none" cap="none" strike="noStrike">
                <a:solidFill>
                  <a:srgbClr val="283D47"/>
                </a:solidFill>
                <a:latin typeface="Montserrat"/>
                <a:ea typeface="Montserrat"/>
                <a:cs typeface="Montserrat"/>
                <a:sym typeface="Montserrat"/>
              </a:rPr>
              <a:t>Texte </a:t>
            </a:r>
            <a:r>
              <a:rPr b="1" i="0" lang="fr-FR" sz="1600" u="none" cap="none" strike="noStrike">
                <a:solidFill>
                  <a:srgbClr val="283D47"/>
                </a:solidFill>
                <a:latin typeface="Montserrat"/>
                <a:ea typeface="Montserrat"/>
                <a:cs typeface="Montserrat"/>
                <a:sym typeface="Montserrat"/>
              </a:rPr>
              <a:t>Texte</a:t>
            </a:r>
            <a:endParaRPr b="1" i="0" sz="700" u="none" cap="none" strike="noStrike">
              <a:solidFill>
                <a:srgbClr val="000000"/>
              </a:solidFill>
              <a:latin typeface="Montserrat"/>
              <a:ea typeface="Montserrat"/>
              <a:cs typeface="Montserrat"/>
              <a:sym typeface="Montserrat"/>
            </a:endParaRPr>
          </a:p>
        </p:txBody>
      </p:sp>
      <p:sp>
        <p:nvSpPr>
          <p:cNvPr id="150" name="Google Shape;150;g290962c7df1_2_17"/>
          <p:cNvSpPr/>
          <p:nvPr/>
        </p:nvSpPr>
        <p:spPr>
          <a:xfrm>
            <a:off x="1886462" y="1993503"/>
            <a:ext cx="2142000" cy="2142000"/>
          </a:xfrm>
          <a:prstGeom prst="ellipse">
            <a:avLst/>
          </a:prstGeom>
          <a:solidFill>
            <a:srgbClr val="7F1B7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
        <p:nvSpPr>
          <p:cNvPr id="151" name="Google Shape;151;g290962c7df1_2_17"/>
          <p:cNvSpPr/>
          <p:nvPr/>
        </p:nvSpPr>
        <p:spPr>
          <a:xfrm>
            <a:off x="5102534" y="1993503"/>
            <a:ext cx="2142000" cy="2142000"/>
          </a:xfrm>
          <a:prstGeom prst="ellipse">
            <a:avLst/>
          </a:prstGeom>
          <a:solidFill>
            <a:srgbClr val="7F1B7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
        <p:nvSpPr>
          <p:cNvPr id="152" name="Google Shape;152;g290962c7df1_2_17"/>
          <p:cNvSpPr/>
          <p:nvPr/>
        </p:nvSpPr>
        <p:spPr>
          <a:xfrm>
            <a:off x="8390537" y="1993503"/>
            <a:ext cx="2142000" cy="2142000"/>
          </a:xfrm>
          <a:prstGeom prst="ellipse">
            <a:avLst/>
          </a:prstGeom>
          <a:solidFill>
            <a:srgbClr val="7F1B7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
        <p:nvSpPr>
          <p:cNvPr id="153" name="Google Shape;153;g290962c7df1_2_17"/>
          <p:cNvSpPr txBox="1"/>
          <p:nvPr/>
        </p:nvSpPr>
        <p:spPr>
          <a:xfrm>
            <a:off x="2009267" y="2428300"/>
            <a:ext cx="2019300" cy="1277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6700"/>
              <a:buFont typeface="Arial"/>
              <a:buNone/>
            </a:pPr>
            <a:r>
              <a:rPr b="0" i="0" lang="fr-FR" sz="6700" u="none" cap="none" strike="noStrike">
                <a:solidFill>
                  <a:srgbClr val="E3D3E4"/>
                </a:solidFill>
                <a:latin typeface="Arial"/>
                <a:ea typeface="Arial"/>
                <a:cs typeface="Arial"/>
                <a:sym typeface="Arial"/>
              </a:rPr>
              <a:t>0</a:t>
            </a:r>
            <a:endParaRPr b="0" i="0" sz="6700" u="none" cap="none" strike="noStrike">
              <a:solidFill>
                <a:srgbClr val="E3D3E4"/>
              </a:solidFill>
              <a:latin typeface="Arial"/>
              <a:ea typeface="Arial"/>
              <a:cs typeface="Arial"/>
              <a:sym typeface="Arial"/>
            </a:endParaRPr>
          </a:p>
        </p:txBody>
      </p:sp>
      <p:sp>
        <p:nvSpPr>
          <p:cNvPr id="154" name="Google Shape;154;g290962c7df1_2_17"/>
          <p:cNvSpPr txBox="1"/>
          <p:nvPr/>
        </p:nvSpPr>
        <p:spPr>
          <a:xfrm>
            <a:off x="5544100" y="2428283"/>
            <a:ext cx="1330800" cy="1277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6700"/>
              <a:buFont typeface="Arial"/>
              <a:buNone/>
            </a:pPr>
            <a:r>
              <a:rPr b="0" i="0" lang="fr-FR" sz="6700" u="none" cap="none" strike="noStrike">
                <a:solidFill>
                  <a:srgbClr val="E3D3E4"/>
                </a:solidFill>
                <a:latin typeface="Arial"/>
                <a:ea typeface="Arial"/>
                <a:cs typeface="Arial"/>
                <a:sym typeface="Arial"/>
              </a:rPr>
              <a:t>0</a:t>
            </a:r>
            <a:endParaRPr b="0" i="0" sz="6700" u="none" cap="none" strike="noStrike">
              <a:solidFill>
                <a:srgbClr val="E3D3E4"/>
              </a:solidFill>
              <a:latin typeface="Arial"/>
              <a:ea typeface="Arial"/>
              <a:cs typeface="Arial"/>
              <a:sym typeface="Arial"/>
            </a:endParaRPr>
          </a:p>
        </p:txBody>
      </p:sp>
      <p:sp>
        <p:nvSpPr>
          <p:cNvPr id="155" name="Google Shape;155;g290962c7df1_2_17"/>
          <p:cNvSpPr txBox="1"/>
          <p:nvPr/>
        </p:nvSpPr>
        <p:spPr>
          <a:xfrm>
            <a:off x="8796133" y="2428283"/>
            <a:ext cx="1330800" cy="1277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6700"/>
              <a:buFont typeface="Arial"/>
              <a:buNone/>
            </a:pPr>
            <a:r>
              <a:rPr b="0" i="0" lang="fr-FR" sz="6700" u="none" cap="none" strike="noStrike">
                <a:solidFill>
                  <a:srgbClr val="E3D3E4"/>
                </a:solidFill>
                <a:latin typeface="Arial"/>
                <a:ea typeface="Arial"/>
                <a:cs typeface="Arial"/>
                <a:sym typeface="Arial"/>
              </a:rPr>
              <a:t>0</a:t>
            </a:r>
            <a:endParaRPr b="0" i="0" sz="6700" u="none" cap="none" strike="noStrike">
              <a:solidFill>
                <a:srgbClr val="E3D3E4"/>
              </a:solidFill>
              <a:latin typeface="Arial"/>
              <a:ea typeface="Arial"/>
              <a:cs typeface="Arial"/>
              <a:sym typeface="Arial"/>
            </a:endParaRPr>
          </a:p>
        </p:txBody>
      </p:sp>
      <p:pic>
        <p:nvPicPr>
          <p:cNvPr id="156" name="Google Shape;156;g290962c7df1_2_17"/>
          <p:cNvPicPr preferRelativeResize="0"/>
          <p:nvPr/>
        </p:nvPicPr>
        <p:blipFill rotWithShape="1">
          <a:blip r:embed="rId3">
            <a:alphaModFix/>
          </a:blip>
          <a:srcRect b="5134" l="5157" r="5460" t="5090"/>
          <a:stretch/>
        </p:blipFill>
        <p:spPr>
          <a:xfrm>
            <a:off x="11620500" y="462317"/>
            <a:ext cx="423429" cy="425329"/>
          </a:xfrm>
          <a:prstGeom prst="rect">
            <a:avLst/>
          </a:prstGeom>
          <a:noFill/>
          <a:ln>
            <a:noFill/>
          </a:ln>
        </p:spPr>
      </p:pic>
      <p:pic>
        <p:nvPicPr>
          <p:cNvPr id="157" name="Google Shape;157;g290962c7df1_2_17"/>
          <p:cNvPicPr preferRelativeResize="0"/>
          <p:nvPr/>
        </p:nvPicPr>
        <p:blipFill rotWithShape="1">
          <a:blip r:embed="rId4">
            <a:alphaModFix/>
          </a:blip>
          <a:srcRect b="0" l="0" r="0" t="0"/>
          <a:stretch/>
        </p:blipFill>
        <p:spPr>
          <a:xfrm>
            <a:off x="266173" y="210127"/>
            <a:ext cx="423425" cy="419207"/>
          </a:xfrm>
          <a:prstGeom prst="rect">
            <a:avLst/>
          </a:prstGeom>
          <a:noFill/>
          <a:ln>
            <a:noFill/>
          </a:ln>
        </p:spPr>
      </p:pic>
      <p:sp>
        <p:nvSpPr>
          <p:cNvPr id="158" name="Google Shape;158;g290962c7df1_2_17"/>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900"/>
              <a:buFont typeface="Calibri"/>
              <a:buNone/>
            </a:pPr>
            <a:r>
              <a:rPr b="0" i="0" lang="fr-FR" sz="900" u="none" cap="none" strike="noStrike">
                <a:solidFill>
                  <a:schemeClr val="lt2"/>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90962c7df1_2_107"/>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
        <p:nvSpPr>
          <p:cNvPr id="164" name="Google Shape;164;g290962c7df1_2_107"/>
          <p:cNvSpPr/>
          <p:nvPr/>
        </p:nvSpPr>
        <p:spPr>
          <a:xfrm rot="5400000">
            <a:off x="4733526" y="-595725"/>
            <a:ext cx="2721676" cy="12195275"/>
          </a:xfrm>
          <a:custGeom>
            <a:rect b="b" l="l" r="r" t="t"/>
            <a:pathLst>
              <a:path extrusionOk="0" h="13741155" w="4337332">
                <a:moveTo>
                  <a:pt x="1310596" y="0"/>
                </a:moveTo>
                <a:lnTo>
                  <a:pt x="4337332" y="0"/>
                </a:lnTo>
                <a:lnTo>
                  <a:pt x="4337332" y="13741155"/>
                </a:lnTo>
                <a:lnTo>
                  <a:pt x="1300018" y="13741155"/>
                </a:lnTo>
                <a:lnTo>
                  <a:pt x="1192844" y="13486318"/>
                </a:lnTo>
                <a:cubicBezTo>
                  <a:pt x="439744" y="11601407"/>
                  <a:pt x="0" y="9329116"/>
                  <a:pt x="0" y="6883155"/>
                </a:cubicBezTo>
                <a:cubicBezTo>
                  <a:pt x="0" y="4437195"/>
                  <a:pt x="439744" y="2164904"/>
                  <a:pt x="1192844" y="279993"/>
                </a:cubicBezTo>
                <a:close/>
              </a:path>
            </a:pathLst>
          </a:custGeom>
          <a:solidFill>
            <a:srgbClr val="64136C"/>
          </a:solidFill>
          <a:ln>
            <a:noFill/>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Clr>
                <a:srgbClr val="000000"/>
              </a:buClr>
              <a:buSzPts val="600"/>
              <a:buFont typeface="Calibri"/>
              <a:buNone/>
            </a:pPr>
            <a:r>
              <a:t/>
            </a:r>
            <a:endParaRPr b="0" i="0" sz="600" u="none" cap="none" strike="noStrike">
              <a:solidFill>
                <a:srgbClr val="000000"/>
              </a:solidFill>
              <a:latin typeface="Calibri"/>
              <a:ea typeface="Calibri"/>
              <a:cs typeface="Calibri"/>
              <a:sym typeface="Calibri"/>
            </a:endParaRPr>
          </a:p>
        </p:txBody>
      </p:sp>
      <p:sp>
        <p:nvSpPr>
          <p:cNvPr id="165" name="Google Shape;165;g290962c7df1_2_107"/>
          <p:cNvSpPr/>
          <p:nvPr/>
        </p:nvSpPr>
        <p:spPr>
          <a:xfrm>
            <a:off x="1289525" y="1358800"/>
            <a:ext cx="1903800" cy="2075700"/>
          </a:xfrm>
          <a:prstGeom prst="roundRect">
            <a:avLst>
              <a:gd fmla="val 7218" name="adj"/>
            </a:avLst>
          </a:prstGeom>
          <a:solidFill>
            <a:srgbClr val="FFFFFF"/>
          </a:solidFill>
          <a:ln>
            <a:noFill/>
          </a:ln>
          <a:effectLst>
            <a:outerShdw blurRad="635000" rotWithShape="0">
              <a:srgbClr val="000000">
                <a:alpha val="8235"/>
              </a:srgbClr>
            </a:outerShdw>
          </a:effectLst>
        </p:spPr>
        <p:txBody>
          <a:bodyPr anchorCtr="0" anchor="ctr" bIns="144000" lIns="360000" spcFirstLastPara="1" rIns="360000" wrap="square" tIns="144000">
            <a:noAutofit/>
          </a:bodyPr>
          <a:lstStyle/>
          <a:p>
            <a:pPr indent="0" lvl="0" marL="0" marR="0" rtl="0" algn="ctr">
              <a:lnSpc>
                <a:spcPct val="150000"/>
              </a:lnSpc>
              <a:spcBef>
                <a:spcPts val="0"/>
              </a:spcBef>
              <a:spcAft>
                <a:spcPts val="0"/>
              </a:spcAft>
              <a:buClr>
                <a:srgbClr val="000000"/>
              </a:buClr>
              <a:buSzPts val="2700"/>
              <a:buFont typeface="Calibri"/>
              <a:buNone/>
            </a:pPr>
            <a:r>
              <a:rPr b="1" i="0" lang="fr-FR" sz="1700" u="none" cap="none" strike="noStrike">
                <a:solidFill>
                  <a:srgbClr val="7F7F7F"/>
                </a:solidFill>
                <a:latin typeface="Calibri"/>
                <a:ea typeface="Calibri"/>
                <a:cs typeface="Calibri"/>
                <a:sym typeface="Calibri"/>
              </a:rPr>
              <a:t>texte</a:t>
            </a:r>
            <a:endParaRPr b="1" i="0" sz="1700" u="none" cap="none" strike="noStrike">
              <a:solidFill>
                <a:srgbClr val="7F7F7F"/>
              </a:solidFill>
              <a:latin typeface="Calibri"/>
              <a:ea typeface="Calibri"/>
              <a:cs typeface="Calibri"/>
              <a:sym typeface="Calibri"/>
            </a:endParaRPr>
          </a:p>
        </p:txBody>
      </p:sp>
      <p:pic>
        <p:nvPicPr>
          <p:cNvPr id="166" name="Google Shape;166;g290962c7df1_2_107"/>
          <p:cNvPicPr preferRelativeResize="0"/>
          <p:nvPr/>
        </p:nvPicPr>
        <p:blipFill rotWithShape="1">
          <a:blip r:embed="rId3">
            <a:alphaModFix/>
          </a:blip>
          <a:srcRect b="0" l="18749" r="18749" t="0"/>
          <a:stretch/>
        </p:blipFill>
        <p:spPr>
          <a:xfrm>
            <a:off x="5057560" y="3635555"/>
            <a:ext cx="2076870" cy="2076870"/>
          </a:xfrm>
          <a:custGeom>
            <a:rect b="b" l="l" r="r" t="t"/>
            <a:pathLst>
              <a:path extrusionOk="0" h="2203576" w="2203576">
                <a:moveTo>
                  <a:pt x="1101788" y="0"/>
                </a:moveTo>
                <a:cubicBezTo>
                  <a:pt x="1710289" y="0"/>
                  <a:pt x="2203576" y="493287"/>
                  <a:pt x="2203576" y="1101788"/>
                </a:cubicBezTo>
                <a:cubicBezTo>
                  <a:pt x="2203576" y="1710289"/>
                  <a:pt x="1710289" y="2203576"/>
                  <a:pt x="1101788" y="2203576"/>
                </a:cubicBezTo>
                <a:cubicBezTo>
                  <a:pt x="493287" y="2203576"/>
                  <a:pt x="0" y="1710289"/>
                  <a:pt x="0" y="1101788"/>
                </a:cubicBezTo>
                <a:cubicBezTo>
                  <a:pt x="0" y="493287"/>
                  <a:pt x="493287" y="0"/>
                  <a:pt x="1101788" y="0"/>
                </a:cubicBezTo>
                <a:close/>
              </a:path>
            </a:pathLst>
          </a:custGeom>
          <a:noFill/>
          <a:ln cap="flat" cmpd="sng" w="50800">
            <a:solidFill>
              <a:srgbClr val="64136C"/>
            </a:solidFill>
            <a:prstDash val="solid"/>
            <a:round/>
            <a:headEnd len="sm" w="sm" type="none"/>
            <a:tailEnd len="sm" w="sm" type="none"/>
          </a:ln>
        </p:spPr>
      </p:pic>
      <p:sp>
        <p:nvSpPr>
          <p:cNvPr id="167" name="Google Shape;167;g290962c7df1_2_107"/>
          <p:cNvSpPr/>
          <p:nvPr/>
        </p:nvSpPr>
        <p:spPr>
          <a:xfrm>
            <a:off x="3858150" y="1376438"/>
            <a:ext cx="1903800" cy="2075700"/>
          </a:xfrm>
          <a:prstGeom prst="roundRect">
            <a:avLst>
              <a:gd fmla="val 7218" name="adj"/>
            </a:avLst>
          </a:prstGeom>
          <a:solidFill>
            <a:srgbClr val="FFFFFF"/>
          </a:solidFill>
          <a:ln>
            <a:noFill/>
          </a:ln>
          <a:effectLst>
            <a:outerShdw blurRad="635000" rotWithShape="0">
              <a:srgbClr val="000000">
                <a:alpha val="8235"/>
              </a:srgbClr>
            </a:outerShdw>
          </a:effectLst>
        </p:spPr>
        <p:txBody>
          <a:bodyPr anchorCtr="0" anchor="ctr" bIns="144000" lIns="360000" spcFirstLastPara="1" rIns="360000" wrap="square" tIns="144000">
            <a:noAutofit/>
          </a:bodyPr>
          <a:lstStyle/>
          <a:p>
            <a:pPr indent="0" lvl="0" marL="0" marR="0" rtl="0" algn="ctr">
              <a:lnSpc>
                <a:spcPct val="150000"/>
              </a:lnSpc>
              <a:spcBef>
                <a:spcPts val="0"/>
              </a:spcBef>
              <a:spcAft>
                <a:spcPts val="0"/>
              </a:spcAft>
              <a:buClr>
                <a:srgbClr val="000000"/>
              </a:buClr>
              <a:buSzPts val="2700"/>
              <a:buFont typeface="Calibri"/>
              <a:buNone/>
            </a:pPr>
            <a:r>
              <a:rPr b="1" i="0" lang="fr-FR" sz="1700" u="none" cap="none" strike="noStrike">
                <a:solidFill>
                  <a:srgbClr val="7F7F7F"/>
                </a:solidFill>
                <a:latin typeface="Calibri"/>
                <a:ea typeface="Calibri"/>
                <a:cs typeface="Calibri"/>
                <a:sym typeface="Calibri"/>
              </a:rPr>
              <a:t>texte</a:t>
            </a:r>
            <a:endParaRPr b="1" i="0" sz="1700" u="none" cap="none" strike="noStrike">
              <a:solidFill>
                <a:srgbClr val="7F7F7F"/>
              </a:solidFill>
              <a:latin typeface="Calibri"/>
              <a:ea typeface="Calibri"/>
              <a:cs typeface="Calibri"/>
              <a:sym typeface="Calibri"/>
            </a:endParaRPr>
          </a:p>
        </p:txBody>
      </p:sp>
      <p:sp>
        <p:nvSpPr>
          <p:cNvPr id="168" name="Google Shape;168;g290962c7df1_2_107"/>
          <p:cNvSpPr/>
          <p:nvPr/>
        </p:nvSpPr>
        <p:spPr>
          <a:xfrm>
            <a:off x="6426775" y="1358813"/>
            <a:ext cx="1903800" cy="2075700"/>
          </a:xfrm>
          <a:prstGeom prst="roundRect">
            <a:avLst>
              <a:gd fmla="val 7218" name="adj"/>
            </a:avLst>
          </a:prstGeom>
          <a:solidFill>
            <a:srgbClr val="FFFFFF"/>
          </a:solidFill>
          <a:ln>
            <a:noFill/>
          </a:ln>
          <a:effectLst>
            <a:outerShdw blurRad="635000" rotWithShape="0">
              <a:srgbClr val="000000">
                <a:alpha val="8235"/>
              </a:srgbClr>
            </a:outerShdw>
          </a:effectLst>
        </p:spPr>
        <p:txBody>
          <a:bodyPr anchorCtr="0" anchor="ctr" bIns="144000" lIns="360000" spcFirstLastPara="1" rIns="360000" wrap="square" tIns="144000">
            <a:noAutofit/>
          </a:bodyPr>
          <a:lstStyle/>
          <a:p>
            <a:pPr indent="0" lvl="0" marL="0" marR="0" rtl="0" algn="ctr">
              <a:lnSpc>
                <a:spcPct val="150000"/>
              </a:lnSpc>
              <a:spcBef>
                <a:spcPts val="0"/>
              </a:spcBef>
              <a:spcAft>
                <a:spcPts val="0"/>
              </a:spcAft>
              <a:buClr>
                <a:srgbClr val="000000"/>
              </a:buClr>
              <a:buSzPts val="2700"/>
              <a:buFont typeface="Calibri"/>
              <a:buNone/>
            </a:pPr>
            <a:r>
              <a:rPr b="1" i="0" lang="fr-FR" sz="1700" u="none" cap="none" strike="noStrike">
                <a:solidFill>
                  <a:srgbClr val="7F7F7F"/>
                </a:solidFill>
                <a:latin typeface="Calibri"/>
                <a:ea typeface="Calibri"/>
                <a:cs typeface="Calibri"/>
                <a:sym typeface="Calibri"/>
              </a:rPr>
              <a:t>texte</a:t>
            </a:r>
            <a:endParaRPr b="1" i="0" sz="1700" u="none" cap="none" strike="noStrike">
              <a:solidFill>
                <a:srgbClr val="7F7F7F"/>
              </a:solidFill>
              <a:latin typeface="Calibri"/>
              <a:ea typeface="Calibri"/>
              <a:cs typeface="Calibri"/>
              <a:sym typeface="Calibri"/>
            </a:endParaRPr>
          </a:p>
        </p:txBody>
      </p:sp>
      <p:sp>
        <p:nvSpPr>
          <p:cNvPr id="169" name="Google Shape;169;g290962c7df1_2_107"/>
          <p:cNvSpPr/>
          <p:nvPr/>
        </p:nvSpPr>
        <p:spPr>
          <a:xfrm>
            <a:off x="8995400" y="1355450"/>
            <a:ext cx="1903800" cy="2075700"/>
          </a:xfrm>
          <a:prstGeom prst="roundRect">
            <a:avLst>
              <a:gd fmla="val 7218" name="adj"/>
            </a:avLst>
          </a:prstGeom>
          <a:solidFill>
            <a:srgbClr val="FFFFFF"/>
          </a:solidFill>
          <a:ln>
            <a:noFill/>
          </a:ln>
          <a:effectLst>
            <a:outerShdw blurRad="635000" rotWithShape="0">
              <a:srgbClr val="000000">
                <a:alpha val="8235"/>
              </a:srgbClr>
            </a:outerShdw>
          </a:effectLst>
        </p:spPr>
        <p:txBody>
          <a:bodyPr anchorCtr="0" anchor="ctr" bIns="144000" lIns="360000" spcFirstLastPara="1" rIns="360000" wrap="square" tIns="144000">
            <a:noAutofit/>
          </a:bodyPr>
          <a:lstStyle/>
          <a:p>
            <a:pPr indent="0" lvl="0" marL="0" marR="0" rtl="0" algn="ctr">
              <a:lnSpc>
                <a:spcPct val="150000"/>
              </a:lnSpc>
              <a:spcBef>
                <a:spcPts val="0"/>
              </a:spcBef>
              <a:spcAft>
                <a:spcPts val="0"/>
              </a:spcAft>
              <a:buClr>
                <a:srgbClr val="000000"/>
              </a:buClr>
              <a:buSzPts val="2700"/>
              <a:buFont typeface="Calibri"/>
              <a:buNone/>
            </a:pPr>
            <a:r>
              <a:rPr b="1" i="0" lang="fr-FR" sz="1700" u="none" cap="none" strike="noStrike">
                <a:solidFill>
                  <a:srgbClr val="7F7F7F"/>
                </a:solidFill>
                <a:latin typeface="Calibri"/>
                <a:ea typeface="Calibri"/>
                <a:cs typeface="Calibri"/>
                <a:sym typeface="Calibri"/>
              </a:rPr>
              <a:t>texte</a:t>
            </a:r>
            <a:endParaRPr b="1" i="0" sz="1700" u="none" cap="none" strike="noStrike">
              <a:solidFill>
                <a:srgbClr val="7F7F7F"/>
              </a:solidFill>
              <a:latin typeface="Calibri"/>
              <a:ea typeface="Calibri"/>
              <a:cs typeface="Calibri"/>
              <a:sym typeface="Calibri"/>
            </a:endParaRPr>
          </a:p>
        </p:txBody>
      </p:sp>
      <p:sp>
        <p:nvSpPr>
          <p:cNvPr id="170" name="Google Shape;170;g290962c7df1_2_107"/>
          <p:cNvSpPr/>
          <p:nvPr/>
        </p:nvSpPr>
        <p:spPr>
          <a:xfrm>
            <a:off x="2545825" y="4449700"/>
            <a:ext cx="1903800" cy="2075700"/>
          </a:xfrm>
          <a:prstGeom prst="roundRect">
            <a:avLst>
              <a:gd fmla="val 7218" name="adj"/>
            </a:avLst>
          </a:prstGeom>
          <a:solidFill>
            <a:srgbClr val="FFFFFF"/>
          </a:solidFill>
          <a:ln>
            <a:noFill/>
          </a:ln>
          <a:effectLst>
            <a:outerShdw blurRad="635000" rotWithShape="0">
              <a:srgbClr val="000000">
                <a:alpha val="8235"/>
              </a:srgbClr>
            </a:outerShdw>
          </a:effectLst>
        </p:spPr>
        <p:txBody>
          <a:bodyPr anchorCtr="0" anchor="ctr" bIns="144000" lIns="360000" spcFirstLastPara="1" rIns="360000" wrap="square" tIns="144000">
            <a:noAutofit/>
          </a:bodyPr>
          <a:lstStyle/>
          <a:p>
            <a:pPr indent="0" lvl="0" marL="0" marR="0" rtl="0" algn="ctr">
              <a:lnSpc>
                <a:spcPct val="150000"/>
              </a:lnSpc>
              <a:spcBef>
                <a:spcPts val="0"/>
              </a:spcBef>
              <a:spcAft>
                <a:spcPts val="0"/>
              </a:spcAft>
              <a:buClr>
                <a:srgbClr val="000000"/>
              </a:buClr>
              <a:buSzPts val="2700"/>
              <a:buFont typeface="Calibri"/>
              <a:buNone/>
            </a:pPr>
            <a:r>
              <a:rPr b="1" i="0" lang="fr-FR" sz="1700" u="none" cap="none" strike="noStrike">
                <a:solidFill>
                  <a:srgbClr val="7F7F7F"/>
                </a:solidFill>
                <a:latin typeface="Calibri"/>
                <a:ea typeface="Calibri"/>
                <a:cs typeface="Calibri"/>
                <a:sym typeface="Calibri"/>
              </a:rPr>
              <a:t>texte</a:t>
            </a:r>
            <a:endParaRPr b="1" i="0" sz="1700" u="none" cap="none" strike="noStrike">
              <a:solidFill>
                <a:srgbClr val="7F7F7F"/>
              </a:solidFill>
              <a:latin typeface="Calibri"/>
              <a:ea typeface="Calibri"/>
              <a:cs typeface="Calibri"/>
              <a:sym typeface="Calibri"/>
            </a:endParaRPr>
          </a:p>
        </p:txBody>
      </p:sp>
      <p:sp>
        <p:nvSpPr>
          <p:cNvPr id="171" name="Google Shape;171;g290962c7df1_2_107"/>
          <p:cNvSpPr/>
          <p:nvPr/>
        </p:nvSpPr>
        <p:spPr>
          <a:xfrm>
            <a:off x="7742350" y="4449700"/>
            <a:ext cx="1903800" cy="2075700"/>
          </a:xfrm>
          <a:prstGeom prst="roundRect">
            <a:avLst>
              <a:gd fmla="val 7218" name="adj"/>
            </a:avLst>
          </a:prstGeom>
          <a:solidFill>
            <a:srgbClr val="FFFFFF"/>
          </a:solidFill>
          <a:ln>
            <a:noFill/>
          </a:ln>
          <a:effectLst>
            <a:outerShdw blurRad="635000" rotWithShape="0">
              <a:srgbClr val="000000">
                <a:alpha val="8235"/>
              </a:srgbClr>
            </a:outerShdw>
          </a:effectLst>
        </p:spPr>
        <p:txBody>
          <a:bodyPr anchorCtr="0" anchor="ctr" bIns="144000" lIns="360000" spcFirstLastPara="1" rIns="360000" wrap="square" tIns="144000">
            <a:noAutofit/>
          </a:bodyPr>
          <a:lstStyle/>
          <a:p>
            <a:pPr indent="0" lvl="0" marL="0" marR="0" rtl="0" algn="ctr">
              <a:lnSpc>
                <a:spcPct val="150000"/>
              </a:lnSpc>
              <a:spcBef>
                <a:spcPts val="0"/>
              </a:spcBef>
              <a:spcAft>
                <a:spcPts val="0"/>
              </a:spcAft>
              <a:buClr>
                <a:srgbClr val="000000"/>
              </a:buClr>
              <a:buSzPts val="2700"/>
              <a:buFont typeface="Calibri"/>
              <a:buNone/>
            </a:pPr>
            <a:r>
              <a:rPr b="1" i="0" lang="fr-FR" sz="1700" u="none" cap="none" strike="noStrike">
                <a:solidFill>
                  <a:srgbClr val="7F7F7F"/>
                </a:solidFill>
                <a:latin typeface="Calibri"/>
                <a:ea typeface="Calibri"/>
                <a:cs typeface="Calibri"/>
                <a:sym typeface="Calibri"/>
              </a:rPr>
              <a:t>texte</a:t>
            </a:r>
            <a:endParaRPr b="1" i="0" sz="1700" u="none" cap="none" strike="noStrike">
              <a:solidFill>
                <a:srgbClr val="7F7F7F"/>
              </a:solidFill>
              <a:latin typeface="Calibri"/>
              <a:ea typeface="Calibri"/>
              <a:cs typeface="Calibri"/>
              <a:sym typeface="Calibri"/>
            </a:endParaRPr>
          </a:p>
        </p:txBody>
      </p:sp>
      <p:pic>
        <p:nvPicPr>
          <p:cNvPr id="172" name="Google Shape;172;g290962c7df1_2_107"/>
          <p:cNvPicPr preferRelativeResize="0"/>
          <p:nvPr/>
        </p:nvPicPr>
        <p:blipFill rotWithShape="1">
          <a:blip r:embed="rId4">
            <a:alphaModFix/>
          </a:blip>
          <a:srcRect b="0" l="0" r="0" t="0"/>
          <a:stretch/>
        </p:blipFill>
        <p:spPr>
          <a:xfrm>
            <a:off x="9589047" y="1080801"/>
            <a:ext cx="741554" cy="895929"/>
          </a:xfrm>
          <a:prstGeom prst="rect">
            <a:avLst/>
          </a:prstGeom>
          <a:noFill/>
          <a:ln>
            <a:noFill/>
          </a:ln>
        </p:spPr>
      </p:pic>
      <p:pic>
        <p:nvPicPr>
          <p:cNvPr id="173" name="Google Shape;173;g290962c7df1_2_107"/>
          <p:cNvPicPr preferRelativeResize="0"/>
          <p:nvPr/>
        </p:nvPicPr>
        <p:blipFill rotWithShape="1">
          <a:blip r:embed="rId5">
            <a:alphaModFix/>
          </a:blip>
          <a:srcRect b="0" l="0" r="0" t="0"/>
          <a:stretch/>
        </p:blipFill>
        <p:spPr>
          <a:xfrm>
            <a:off x="2916869" y="4091455"/>
            <a:ext cx="936000" cy="742275"/>
          </a:xfrm>
          <a:prstGeom prst="rect">
            <a:avLst/>
          </a:prstGeom>
          <a:noFill/>
          <a:ln>
            <a:noFill/>
          </a:ln>
        </p:spPr>
      </p:pic>
      <p:pic>
        <p:nvPicPr>
          <p:cNvPr id="174" name="Google Shape;174;g290962c7df1_2_107"/>
          <p:cNvPicPr preferRelativeResize="0"/>
          <p:nvPr/>
        </p:nvPicPr>
        <p:blipFill rotWithShape="1">
          <a:blip r:embed="rId6">
            <a:alphaModFix/>
          </a:blip>
          <a:srcRect b="0" l="0" r="0" t="0"/>
          <a:stretch/>
        </p:blipFill>
        <p:spPr>
          <a:xfrm>
            <a:off x="1870700" y="1080817"/>
            <a:ext cx="741447" cy="902632"/>
          </a:xfrm>
          <a:prstGeom prst="rect">
            <a:avLst/>
          </a:prstGeom>
          <a:noFill/>
          <a:ln>
            <a:noFill/>
          </a:ln>
        </p:spPr>
      </p:pic>
      <p:pic>
        <p:nvPicPr>
          <p:cNvPr id="175" name="Google Shape;175;g290962c7df1_2_107"/>
          <p:cNvPicPr preferRelativeResize="0"/>
          <p:nvPr/>
        </p:nvPicPr>
        <p:blipFill rotWithShape="1">
          <a:blip r:embed="rId7">
            <a:alphaModFix/>
          </a:blip>
          <a:srcRect b="0" l="0" r="0" t="0"/>
          <a:stretch/>
        </p:blipFill>
        <p:spPr>
          <a:xfrm>
            <a:off x="8426966" y="3815412"/>
            <a:ext cx="534582" cy="1018308"/>
          </a:xfrm>
          <a:prstGeom prst="rect">
            <a:avLst/>
          </a:prstGeom>
          <a:noFill/>
          <a:ln>
            <a:noFill/>
          </a:ln>
        </p:spPr>
      </p:pic>
      <p:pic>
        <p:nvPicPr>
          <p:cNvPr id="176" name="Google Shape;176;g290962c7df1_2_107"/>
          <p:cNvPicPr preferRelativeResize="0"/>
          <p:nvPr/>
        </p:nvPicPr>
        <p:blipFill rotWithShape="1">
          <a:blip r:embed="rId8">
            <a:alphaModFix/>
          </a:blip>
          <a:srcRect b="0" l="0" r="0" t="0"/>
          <a:stretch/>
        </p:blipFill>
        <p:spPr>
          <a:xfrm>
            <a:off x="6858810" y="904983"/>
            <a:ext cx="1039721" cy="1057473"/>
          </a:xfrm>
          <a:prstGeom prst="rect">
            <a:avLst/>
          </a:prstGeom>
          <a:noFill/>
          <a:ln>
            <a:noFill/>
          </a:ln>
        </p:spPr>
      </p:pic>
      <p:pic>
        <p:nvPicPr>
          <p:cNvPr id="177" name="Google Shape;177;g290962c7df1_2_107"/>
          <p:cNvPicPr preferRelativeResize="0"/>
          <p:nvPr/>
        </p:nvPicPr>
        <p:blipFill rotWithShape="1">
          <a:blip r:embed="rId9">
            <a:alphaModFix/>
          </a:blip>
          <a:srcRect b="0" l="0" r="0" t="0"/>
          <a:stretch/>
        </p:blipFill>
        <p:spPr>
          <a:xfrm>
            <a:off x="4405902" y="1129283"/>
            <a:ext cx="750299" cy="805690"/>
          </a:xfrm>
          <a:prstGeom prst="rect">
            <a:avLst/>
          </a:prstGeom>
          <a:noFill/>
          <a:ln>
            <a:noFill/>
          </a:ln>
        </p:spPr>
      </p:pic>
      <p:sp>
        <p:nvSpPr>
          <p:cNvPr id="178" name="Google Shape;178;g290962c7df1_2_107"/>
          <p:cNvSpPr txBox="1"/>
          <p:nvPr/>
        </p:nvSpPr>
        <p:spPr>
          <a:xfrm>
            <a:off x="1031674" y="371462"/>
            <a:ext cx="9720900" cy="476400"/>
          </a:xfrm>
          <a:prstGeom prst="rect">
            <a:avLst/>
          </a:prstGeom>
          <a:noFill/>
          <a:ln>
            <a:noFill/>
          </a:ln>
        </p:spPr>
        <p:txBody>
          <a:bodyPr anchorCtr="0" anchor="t" bIns="22875" lIns="45700" spcFirstLastPara="1" rIns="45700" wrap="square" tIns="22875">
            <a:noAutofit/>
          </a:bodyPr>
          <a:lstStyle/>
          <a:p>
            <a:pPr indent="0" lvl="0" marL="0" marR="0" rtl="0" algn="l">
              <a:lnSpc>
                <a:spcPct val="90000"/>
              </a:lnSpc>
              <a:spcBef>
                <a:spcPts val="500"/>
              </a:spcBef>
              <a:spcAft>
                <a:spcPts val="0"/>
              </a:spcAft>
              <a:buClr>
                <a:srgbClr val="000000"/>
              </a:buClr>
              <a:buSzPts val="3600"/>
              <a:buFont typeface="Arial"/>
              <a:buNone/>
            </a:pPr>
            <a:r>
              <a:rPr b="1" i="0" lang="fr-FR" sz="3600" u="none" cap="none" strike="noStrike">
                <a:solidFill>
                  <a:srgbClr val="7F1C7F"/>
                </a:solidFill>
                <a:latin typeface="Montserrat"/>
                <a:ea typeface="Montserrat"/>
                <a:cs typeface="Montserrat"/>
                <a:sym typeface="Montserrat"/>
              </a:rPr>
              <a:t>Titre</a:t>
            </a:r>
            <a:endParaRPr b="1" i="0" sz="700" u="none" cap="none" strike="noStrike">
              <a:solidFill>
                <a:srgbClr val="000000"/>
              </a:solidFill>
              <a:latin typeface="Montserrat"/>
              <a:ea typeface="Montserrat"/>
              <a:cs typeface="Montserrat"/>
              <a:sym typeface="Montserrat"/>
            </a:endParaRPr>
          </a:p>
        </p:txBody>
      </p:sp>
      <p:pic>
        <p:nvPicPr>
          <p:cNvPr id="179" name="Google Shape;179;g290962c7df1_2_107"/>
          <p:cNvPicPr preferRelativeResize="0"/>
          <p:nvPr/>
        </p:nvPicPr>
        <p:blipFill rotWithShape="1">
          <a:blip r:embed="rId10">
            <a:alphaModFix/>
          </a:blip>
          <a:srcRect b="5134" l="5157" r="5460" t="5090"/>
          <a:stretch/>
        </p:blipFill>
        <p:spPr>
          <a:xfrm>
            <a:off x="11417300" y="259117"/>
            <a:ext cx="423429" cy="425329"/>
          </a:xfrm>
          <a:prstGeom prst="rect">
            <a:avLst/>
          </a:prstGeom>
          <a:noFill/>
          <a:ln>
            <a:noFill/>
          </a:ln>
        </p:spPr>
      </p:pic>
      <p:pic>
        <p:nvPicPr>
          <p:cNvPr id="180" name="Google Shape;180;g290962c7df1_2_107"/>
          <p:cNvPicPr preferRelativeResize="0"/>
          <p:nvPr/>
        </p:nvPicPr>
        <p:blipFill rotWithShape="1">
          <a:blip r:embed="rId11">
            <a:alphaModFix/>
          </a:blip>
          <a:srcRect b="0" l="0" r="0" t="0"/>
          <a:stretch/>
        </p:blipFill>
        <p:spPr>
          <a:xfrm>
            <a:off x="266173" y="210127"/>
            <a:ext cx="423425" cy="419207"/>
          </a:xfrm>
          <a:prstGeom prst="rect">
            <a:avLst/>
          </a:prstGeom>
          <a:noFill/>
          <a:ln>
            <a:noFill/>
          </a:ln>
        </p:spPr>
      </p:pic>
      <p:sp>
        <p:nvSpPr>
          <p:cNvPr id="181" name="Google Shape;181;g290962c7df1_2_107"/>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
        <p:nvSpPr>
          <p:cNvPr id="182" name="Google Shape;182;g290962c7df1_2_107"/>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900"/>
              <a:buFont typeface="Calibri"/>
              <a:buNone/>
            </a:pPr>
            <a:r>
              <a:rPr b="0" i="0" lang="fr-FR" sz="900" u="none" cap="none" strike="noStrike">
                <a:solidFill>
                  <a:schemeClr val="lt2"/>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C7F"/>
        </a:solidFill>
      </p:bgPr>
    </p:bg>
    <p:spTree>
      <p:nvGrpSpPr>
        <p:cNvPr id="186" name="Shape 186"/>
        <p:cNvGrpSpPr/>
        <p:nvPr/>
      </p:nvGrpSpPr>
      <p:grpSpPr>
        <a:xfrm>
          <a:off x="0" y="0"/>
          <a:ext cx="0" cy="0"/>
          <a:chOff x="0" y="0"/>
          <a:chExt cx="0" cy="0"/>
        </a:xfrm>
      </p:grpSpPr>
      <p:sp>
        <p:nvSpPr>
          <p:cNvPr id="187" name="Google Shape;187;g290962c7df1_2_111"/>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
        <p:nvSpPr>
          <p:cNvPr id="188" name="Google Shape;188;g290962c7df1_2_111"/>
          <p:cNvSpPr/>
          <p:nvPr/>
        </p:nvSpPr>
        <p:spPr>
          <a:xfrm>
            <a:off x="-1" y="4683581"/>
            <a:ext cx="12192002" cy="2174421"/>
          </a:xfrm>
          <a:custGeom>
            <a:rect b="b" l="l" r="r" t="t"/>
            <a:pathLst>
              <a:path extrusionOk="0" h="2174421" w="12192002">
                <a:moveTo>
                  <a:pt x="6096001" y="0"/>
                </a:moveTo>
                <a:cubicBezTo>
                  <a:pt x="8479086" y="0"/>
                  <a:pt x="10622281" y="167326"/>
                  <a:pt x="12108464" y="433798"/>
                </a:cubicBezTo>
                <a:lnTo>
                  <a:pt x="12192002" y="449521"/>
                </a:lnTo>
                <a:lnTo>
                  <a:pt x="12192002" y="1483069"/>
                </a:lnTo>
                <a:lnTo>
                  <a:pt x="12192001" y="1483069"/>
                </a:lnTo>
                <a:lnTo>
                  <a:pt x="12192001" y="2174421"/>
                </a:lnTo>
                <a:lnTo>
                  <a:pt x="0" y="2174421"/>
                </a:lnTo>
                <a:lnTo>
                  <a:pt x="0" y="1357992"/>
                </a:lnTo>
                <a:lnTo>
                  <a:pt x="1" y="1357992"/>
                </a:lnTo>
                <a:lnTo>
                  <a:pt x="1" y="449521"/>
                </a:lnTo>
                <a:lnTo>
                  <a:pt x="83539" y="433798"/>
                </a:lnTo>
                <a:cubicBezTo>
                  <a:pt x="1569721" y="167326"/>
                  <a:pt x="3712917" y="0"/>
                  <a:pt x="6096001" y="0"/>
                </a:cubicBezTo>
                <a:close/>
              </a:path>
            </a:pathLst>
          </a:custGeom>
          <a:solidFill>
            <a:srgbClr val="64136C"/>
          </a:solidFill>
          <a:ln>
            <a:noFill/>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planete_clouds_3.png" id="189" name="Google Shape;189;g290962c7df1_2_111"/>
          <p:cNvPicPr preferRelativeResize="0"/>
          <p:nvPr/>
        </p:nvPicPr>
        <p:blipFill rotWithShape="1">
          <a:blip r:embed="rId3">
            <a:alphaModFix/>
          </a:blip>
          <a:srcRect b="0" l="0" r="0" t="0"/>
          <a:stretch/>
        </p:blipFill>
        <p:spPr>
          <a:xfrm>
            <a:off x="3745117" y="1812575"/>
            <a:ext cx="4701769" cy="4070744"/>
          </a:xfrm>
          <a:prstGeom prst="rect">
            <a:avLst/>
          </a:prstGeom>
          <a:noFill/>
          <a:ln>
            <a:noFill/>
          </a:ln>
        </p:spPr>
      </p:pic>
      <p:sp>
        <p:nvSpPr>
          <p:cNvPr id="190" name="Google Shape;190;g290962c7df1_2_111"/>
          <p:cNvSpPr txBox="1"/>
          <p:nvPr/>
        </p:nvSpPr>
        <p:spPr>
          <a:xfrm>
            <a:off x="2581275" y="650644"/>
            <a:ext cx="7029600" cy="480300"/>
          </a:xfrm>
          <a:prstGeom prst="rect">
            <a:avLst/>
          </a:prstGeom>
          <a:noFill/>
          <a:ln>
            <a:noFill/>
          </a:ln>
        </p:spPr>
        <p:txBody>
          <a:bodyPr anchorCtr="0" anchor="t" bIns="45725" lIns="45725" spcFirstLastPara="1" rIns="45725" wrap="square" tIns="45725">
            <a:spAutoFit/>
          </a:bodyPr>
          <a:lstStyle/>
          <a:p>
            <a:pPr indent="0" lvl="0" marL="0" marR="0" rtl="0" algn="ctr">
              <a:lnSpc>
                <a:spcPct val="70000"/>
              </a:lnSpc>
              <a:spcBef>
                <a:spcPts val="0"/>
              </a:spcBef>
              <a:spcAft>
                <a:spcPts val="0"/>
              </a:spcAft>
              <a:buClr>
                <a:srgbClr val="000000"/>
              </a:buClr>
              <a:buSzPts val="3600"/>
              <a:buFont typeface="Arial"/>
              <a:buNone/>
            </a:pPr>
            <a:r>
              <a:rPr b="1" i="0" lang="fr-FR" sz="3600" u="none" cap="none" strike="noStrike">
                <a:solidFill>
                  <a:srgbClr val="FFFFFF"/>
                </a:solidFill>
                <a:latin typeface="Montserrat"/>
                <a:ea typeface="Montserrat"/>
                <a:cs typeface="Montserrat"/>
                <a:sym typeface="Montserrat"/>
              </a:rPr>
              <a:t>Titre</a:t>
            </a:r>
            <a:endParaRPr b="1" i="0" sz="3600" u="none" cap="none" strike="noStrike">
              <a:solidFill>
                <a:srgbClr val="FFFFFF"/>
              </a:solidFill>
              <a:latin typeface="Montserrat"/>
              <a:ea typeface="Montserrat"/>
              <a:cs typeface="Montserrat"/>
              <a:sym typeface="Montserrat"/>
            </a:endParaRPr>
          </a:p>
        </p:txBody>
      </p:sp>
      <p:sp>
        <p:nvSpPr>
          <p:cNvPr id="191" name="Google Shape;191;g290962c7df1_2_111"/>
          <p:cNvSpPr/>
          <p:nvPr/>
        </p:nvSpPr>
        <p:spPr>
          <a:xfrm>
            <a:off x="8924008" y="2503076"/>
            <a:ext cx="2421300" cy="762000"/>
          </a:xfrm>
          <a:prstGeom prst="roundRect">
            <a:avLst>
              <a:gd fmla="val 21594" name="adj"/>
            </a:avLst>
          </a:prstGeom>
          <a:solidFill>
            <a:srgbClr val="FFFFFF"/>
          </a:solidFill>
          <a:ln>
            <a:noFill/>
          </a:ln>
          <a:effectLst>
            <a:reflection blurRad="0" dir="5400000" dist="28575" endA="0" endPos="30000" fadeDir="5400012" kx="0" rotWithShape="0" algn="bl" stA="40000" stPos="0" sy="-100000" ky="0"/>
          </a:effectLst>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Arial"/>
                <a:ea typeface="Arial"/>
                <a:cs typeface="Arial"/>
                <a:sym typeface="Arial"/>
              </a:rPr>
              <a:t>texte</a:t>
            </a:r>
            <a:endParaRPr b="0" i="0" sz="1400" u="none" cap="none" strike="noStrike">
              <a:solidFill>
                <a:srgbClr val="283D47"/>
              </a:solidFill>
              <a:latin typeface="Arial"/>
              <a:ea typeface="Arial"/>
              <a:cs typeface="Arial"/>
              <a:sym typeface="Arial"/>
            </a:endParaRPr>
          </a:p>
        </p:txBody>
      </p:sp>
      <p:sp>
        <p:nvSpPr>
          <p:cNvPr id="192" name="Google Shape;192;g290962c7df1_2_111"/>
          <p:cNvSpPr/>
          <p:nvPr/>
        </p:nvSpPr>
        <p:spPr>
          <a:xfrm>
            <a:off x="846910" y="4506644"/>
            <a:ext cx="2421300" cy="638700"/>
          </a:xfrm>
          <a:prstGeom prst="roundRect">
            <a:avLst>
              <a:gd fmla="val 21594" name="adj"/>
            </a:avLst>
          </a:prstGeom>
          <a:solidFill>
            <a:srgbClr val="FFFFFF"/>
          </a:solidFill>
          <a:ln>
            <a:noFill/>
          </a:ln>
          <a:effectLst>
            <a:reflection blurRad="0" dir="0" dist="0" endA="0" endPos="30000" fadeDir="5400012" kx="0" rotWithShape="0" algn="bl" stA="40000" stPos="0" sy="-100000" ky="0"/>
          </a:effectLst>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Arial"/>
                <a:ea typeface="Arial"/>
                <a:cs typeface="Arial"/>
                <a:sym typeface="Arial"/>
              </a:rPr>
              <a:t>Texte</a:t>
            </a:r>
            <a:endParaRPr b="0" i="0" sz="1400" u="none" cap="none" strike="noStrike">
              <a:solidFill>
                <a:srgbClr val="283D47"/>
              </a:solidFill>
              <a:latin typeface="Arial"/>
              <a:ea typeface="Arial"/>
              <a:cs typeface="Arial"/>
              <a:sym typeface="Arial"/>
            </a:endParaRPr>
          </a:p>
        </p:txBody>
      </p:sp>
      <p:sp>
        <p:nvSpPr>
          <p:cNvPr id="193" name="Google Shape;193;g290962c7df1_2_111"/>
          <p:cNvSpPr/>
          <p:nvPr/>
        </p:nvSpPr>
        <p:spPr>
          <a:xfrm>
            <a:off x="494042" y="2503076"/>
            <a:ext cx="2774100" cy="762000"/>
          </a:xfrm>
          <a:prstGeom prst="roundRect">
            <a:avLst>
              <a:gd fmla="val 21594" name="adj"/>
            </a:avLst>
          </a:prstGeom>
          <a:solidFill>
            <a:srgbClr val="FFFFFF"/>
          </a:solidFill>
          <a:ln>
            <a:noFill/>
          </a:ln>
          <a:effectLst>
            <a:reflection blurRad="0" dir="0" dist="0" endA="0" endPos="30000" fadeDir="5400012" kx="0" rotWithShape="0" algn="bl" stA="40000" stPos="0" sy="-100000" ky="0"/>
          </a:effectLst>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Arial"/>
                <a:ea typeface="Arial"/>
                <a:cs typeface="Arial"/>
                <a:sym typeface="Arial"/>
              </a:rPr>
              <a:t>Texte</a:t>
            </a:r>
            <a:endParaRPr b="0" i="0" sz="1400" u="none" cap="none" strike="noStrike">
              <a:solidFill>
                <a:srgbClr val="283D47"/>
              </a:solidFill>
              <a:latin typeface="Arial"/>
              <a:ea typeface="Arial"/>
              <a:cs typeface="Arial"/>
              <a:sym typeface="Arial"/>
            </a:endParaRPr>
          </a:p>
        </p:txBody>
      </p:sp>
      <p:sp>
        <p:nvSpPr>
          <p:cNvPr id="194" name="Google Shape;194;g290962c7df1_2_111"/>
          <p:cNvSpPr/>
          <p:nvPr/>
        </p:nvSpPr>
        <p:spPr>
          <a:xfrm>
            <a:off x="8924008" y="4506643"/>
            <a:ext cx="2421300" cy="638700"/>
          </a:xfrm>
          <a:prstGeom prst="roundRect">
            <a:avLst>
              <a:gd fmla="val 21594" name="adj"/>
            </a:avLst>
          </a:prstGeom>
          <a:solidFill>
            <a:srgbClr val="FFFFFF"/>
          </a:solidFill>
          <a:ln>
            <a:noFill/>
          </a:ln>
          <a:effectLst>
            <a:reflection blurRad="0" dir="0" dist="0" endA="0" endPos="30000" fadeDir="5400012" kx="0" rotWithShape="0" algn="bl" stA="40000" stPos="0" sy="-100000" ky="0"/>
          </a:effectLst>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Arial"/>
                <a:ea typeface="Arial"/>
                <a:cs typeface="Arial"/>
                <a:sym typeface="Arial"/>
              </a:rPr>
              <a:t>Texte</a:t>
            </a:r>
            <a:endParaRPr b="0" i="0" sz="1400" u="none" cap="none" strike="noStrike">
              <a:solidFill>
                <a:srgbClr val="283D47"/>
              </a:solidFill>
              <a:latin typeface="Arial"/>
              <a:ea typeface="Arial"/>
              <a:cs typeface="Arial"/>
              <a:sym typeface="Arial"/>
            </a:endParaRPr>
          </a:p>
        </p:txBody>
      </p:sp>
      <p:pic>
        <p:nvPicPr>
          <p:cNvPr id="195" name="Google Shape;195;g290962c7df1_2_111"/>
          <p:cNvPicPr preferRelativeResize="0"/>
          <p:nvPr/>
        </p:nvPicPr>
        <p:blipFill rotWithShape="1">
          <a:blip r:embed="rId4">
            <a:alphaModFix/>
          </a:blip>
          <a:srcRect b="0" l="0" r="0" t="0"/>
          <a:stretch/>
        </p:blipFill>
        <p:spPr>
          <a:xfrm>
            <a:off x="351271" y="260063"/>
            <a:ext cx="423428" cy="423428"/>
          </a:xfrm>
          <a:prstGeom prst="rect">
            <a:avLst/>
          </a:prstGeom>
          <a:noFill/>
          <a:ln>
            <a:noFill/>
          </a:ln>
        </p:spPr>
      </p:pic>
      <p:pic>
        <p:nvPicPr>
          <p:cNvPr id="196" name="Google Shape;196;g290962c7df1_2_111"/>
          <p:cNvPicPr preferRelativeResize="0"/>
          <p:nvPr/>
        </p:nvPicPr>
        <p:blipFill rotWithShape="1">
          <a:blip r:embed="rId5">
            <a:alphaModFix/>
          </a:blip>
          <a:srcRect b="0" l="0" r="0" t="0"/>
          <a:stretch/>
        </p:blipFill>
        <p:spPr>
          <a:xfrm>
            <a:off x="11417301" y="260063"/>
            <a:ext cx="423428" cy="423428"/>
          </a:xfrm>
          <a:prstGeom prst="rect">
            <a:avLst/>
          </a:prstGeom>
          <a:noFill/>
          <a:ln>
            <a:noFill/>
          </a:ln>
        </p:spPr>
      </p:pic>
      <p:sp>
        <p:nvSpPr>
          <p:cNvPr id="197" name="Google Shape;197;g290962c7df1_2_111"/>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2"/>
              </a:buClr>
              <a:buSzPts val="900"/>
              <a:buFont typeface="Calibri"/>
              <a:buNone/>
            </a:pPr>
            <a:r>
              <a:rPr b="0" i="0" lang="fr-FR" sz="900" u="none" cap="none" strike="noStrike">
                <a:solidFill>
                  <a:schemeClr val="lt2"/>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90962c7df1_2_7"/>
          <p:cNvSpPr/>
          <p:nvPr/>
        </p:nvSpPr>
        <p:spPr>
          <a:xfrm>
            <a:off x="0" y="3228120"/>
            <a:ext cx="12190392" cy="874692"/>
          </a:xfrm>
          <a:custGeom>
            <a:rect b="b" l="l" r="r" t="t"/>
            <a:pathLst>
              <a:path extrusionOk="0" h="21600" w="21600">
                <a:moveTo>
                  <a:pt x="0" y="0"/>
                </a:moveTo>
                <a:cubicBezTo>
                  <a:pt x="1795" y="0"/>
                  <a:pt x="1795" y="21600"/>
                  <a:pt x="3597" y="21600"/>
                </a:cubicBezTo>
                <a:cubicBezTo>
                  <a:pt x="5400" y="21600"/>
                  <a:pt x="5400" y="0"/>
                  <a:pt x="7195" y="0"/>
                </a:cubicBezTo>
                <a:cubicBezTo>
                  <a:pt x="8997" y="0"/>
                  <a:pt x="8997" y="21600"/>
                  <a:pt x="10800" y="21600"/>
                </a:cubicBezTo>
                <a:cubicBezTo>
                  <a:pt x="12595" y="21600"/>
                  <a:pt x="12595" y="0"/>
                  <a:pt x="14397" y="0"/>
                </a:cubicBezTo>
                <a:cubicBezTo>
                  <a:pt x="16200" y="0"/>
                  <a:pt x="16200" y="21600"/>
                  <a:pt x="17995" y="21600"/>
                </a:cubicBezTo>
                <a:cubicBezTo>
                  <a:pt x="19797" y="21600"/>
                  <a:pt x="19797" y="0"/>
                  <a:pt x="21600" y="0"/>
                </a:cubicBezTo>
              </a:path>
            </a:pathLst>
          </a:custGeom>
          <a:noFill/>
          <a:ln cap="rnd" cmpd="sng" w="76200">
            <a:solidFill>
              <a:srgbClr val="EAD1DC"/>
            </a:solidFill>
            <a:prstDash val="solid"/>
            <a:miter lim="8000"/>
            <a:headEnd len="sm" w="sm" type="none"/>
            <a:tailEnd len="sm" w="sm" type="none"/>
          </a:ln>
          <a:effectLst>
            <a:outerShdw blurRad="254000" rotWithShape="0" dir="5400000" dist="76200">
              <a:srgbClr val="338AE8">
                <a:alpha val="941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4136C"/>
              </a:solidFill>
              <a:highlight>
                <a:srgbClr val="7F1C7F"/>
              </a:highlight>
              <a:latin typeface="Calibri"/>
              <a:ea typeface="Calibri"/>
              <a:cs typeface="Calibri"/>
              <a:sym typeface="Calibri"/>
            </a:endParaRPr>
          </a:p>
        </p:txBody>
      </p:sp>
      <p:cxnSp>
        <p:nvCxnSpPr>
          <p:cNvPr id="204" name="Google Shape;204;g290962c7df1_2_7"/>
          <p:cNvCxnSpPr/>
          <p:nvPr/>
        </p:nvCxnSpPr>
        <p:spPr>
          <a:xfrm>
            <a:off x="3053400" y="2798777"/>
            <a:ext cx="0" cy="832500"/>
          </a:xfrm>
          <a:prstGeom prst="straightConnector1">
            <a:avLst/>
          </a:prstGeom>
          <a:noFill/>
          <a:ln cap="flat" cmpd="sng" w="50800">
            <a:solidFill>
              <a:srgbClr val="E3D3E4"/>
            </a:solidFill>
            <a:prstDash val="solid"/>
            <a:round/>
            <a:headEnd len="sm" w="sm" type="none"/>
            <a:tailEnd len="med" w="med" type="oval"/>
          </a:ln>
        </p:spPr>
      </p:cxnSp>
      <p:cxnSp>
        <p:nvCxnSpPr>
          <p:cNvPr id="205" name="Google Shape;205;g290962c7df1_2_7"/>
          <p:cNvCxnSpPr/>
          <p:nvPr/>
        </p:nvCxnSpPr>
        <p:spPr>
          <a:xfrm>
            <a:off x="9544413" y="3422894"/>
            <a:ext cx="0" cy="513300"/>
          </a:xfrm>
          <a:prstGeom prst="straightConnector1">
            <a:avLst/>
          </a:prstGeom>
          <a:noFill/>
          <a:ln cap="flat" cmpd="sng" w="50800">
            <a:solidFill>
              <a:srgbClr val="E3D3E4"/>
            </a:solidFill>
            <a:prstDash val="solid"/>
            <a:round/>
            <a:headEnd len="sm" w="sm" type="none"/>
            <a:tailEnd len="med" w="med" type="oval"/>
          </a:ln>
        </p:spPr>
      </p:cxnSp>
      <p:cxnSp>
        <p:nvCxnSpPr>
          <p:cNvPr id="206" name="Google Shape;206;g290962c7df1_2_7"/>
          <p:cNvCxnSpPr/>
          <p:nvPr/>
        </p:nvCxnSpPr>
        <p:spPr>
          <a:xfrm rot="10800000">
            <a:off x="1958748" y="4109584"/>
            <a:ext cx="0" cy="919200"/>
          </a:xfrm>
          <a:prstGeom prst="straightConnector1">
            <a:avLst/>
          </a:prstGeom>
          <a:noFill/>
          <a:ln cap="flat" cmpd="sng" w="50800">
            <a:solidFill>
              <a:srgbClr val="E3D3E4"/>
            </a:solidFill>
            <a:prstDash val="solid"/>
            <a:round/>
            <a:headEnd len="sm" w="sm" type="none"/>
            <a:tailEnd len="med" w="med" type="oval"/>
          </a:ln>
        </p:spPr>
      </p:cxnSp>
      <p:cxnSp>
        <p:nvCxnSpPr>
          <p:cNvPr id="207" name="Google Shape;207;g290962c7df1_2_7"/>
          <p:cNvCxnSpPr/>
          <p:nvPr/>
        </p:nvCxnSpPr>
        <p:spPr>
          <a:xfrm rot="10800000">
            <a:off x="4190325" y="3263302"/>
            <a:ext cx="0" cy="832500"/>
          </a:xfrm>
          <a:prstGeom prst="straightConnector1">
            <a:avLst/>
          </a:prstGeom>
          <a:noFill/>
          <a:ln cap="flat" cmpd="sng" w="50800">
            <a:solidFill>
              <a:srgbClr val="E3D3E4"/>
            </a:solidFill>
            <a:prstDash val="solid"/>
            <a:round/>
            <a:headEnd len="sm" w="sm" type="none"/>
            <a:tailEnd len="med" w="med" type="oval"/>
          </a:ln>
        </p:spPr>
      </p:cxnSp>
      <p:cxnSp>
        <p:nvCxnSpPr>
          <p:cNvPr id="208" name="Google Shape;208;g290962c7df1_2_7"/>
          <p:cNvCxnSpPr/>
          <p:nvPr/>
        </p:nvCxnSpPr>
        <p:spPr>
          <a:xfrm rot="10800000">
            <a:off x="10210396" y="4109702"/>
            <a:ext cx="0" cy="832500"/>
          </a:xfrm>
          <a:prstGeom prst="straightConnector1">
            <a:avLst/>
          </a:prstGeom>
          <a:noFill/>
          <a:ln cap="flat" cmpd="sng" w="50800">
            <a:solidFill>
              <a:srgbClr val="E3D3E4"/>
            </a:solidFill>
            <a:prstDash val="solid"/>
            <a:round/>
            <a:headEnd len="sm" w="sm" type="none"/>
            <a:tailEnd len="med" w="med" type="oval"/>
          </a:ln>
        </p:spPr>
      </p:cxnSp>
      <p:sp>
        <p:nvSpPr>
          <p:cNvPr id="209" name="Google Shape;209;g290962c7df1_2_7"/>
          <p:cNvSpPr/>
          <p:nvPr/>
        </p:nvSpPr>
        <p:spPr>
          <a:xfrm>
            <a:off x="2223597" y="2107473"/>
            <a:ext cx="1735800" cy="638700"/>
          </a:xfrm>
          <a:prstGeom prst="roundRect">
            <a:avLst>
              <a:gd fmla="val 21594" name="adj"/>
            </a:avLst>
          </a:prstGeom>
          <a:solidFill>
            <a:srgbClr val="FFFFFF"/>
          </a:solidFill>
          <a:ln>
            <a:noFill/>
          </a:ln>
          <a:effectLst>
            <a:outerShdw blurRad="635000" rotWithShape="0">
              <a:srgbClr val="000000">
                <a:alpha val="941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rgbClr val="283D47"/>
                </a:solidFill>
                <a:latin typeface="Calibri"/>
                <a:ea typeface="Calibri"/>
                <a:cs typeface="Calibri"/>
                <a:sym typeface="Calibri"/>
              </a:rPr>
              <a:t>Texte</a:t>
            </a:r>
            <a:endParaRPr b="0" i="0" sz="1400" u="none" cap="none" strike="noStrike">
              <a:solidFill>
                <a:srgbClr val="283D47"/>
              </a:solidFill>
              <a:latin typeface="Calibri"/>
              <a:ea typeface="Calibri"/>
              <a:cs typeface="Calibri"/>
              <a:sym typeface="Calibri"/>
            </a:endParaRPr>
          </a:p>
        </p:txBody>
      </p:sp>
      <p:sp>
        <p:nvSpPr>
          <p:cNvPr id="210" name="Google Shape;210;g290962c7df1_2_7"/>
          <p:cNvSpPr/>
          <p:nvPr/>
        </p:nvSpPr>
        <p:spPr>
          <a:xfrm>
            <a:off x="8926697" y="2746180"/>
            <a:ext cx="1735800" cy="638700"/>
          </a:xfrm>
          <a:prstGeom prst="roundRect">
            <a:avLst>
              <a:gd fmla="val 21594" name="adj"/>
            </a:avLst>
          </a:prstGeom>
          <a:solidFill>
            <a:srgbClr val="FFFFFF"/>
          </a:solidFill>
          <a:ln>
            <a:noFill/>
          </a:ln>
          <a:effectLst>
            <a:outerShdw blurRad="635000" rotWithShape="0">
              <a:srgbClr val="000000">
                <a:alpha val="941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rgbClr val="283D47"/>
                </a:solidFill>
                <a:latin typeface="Calibri"/>
                <a:ea typeface="Calibri"/>
                <a:cs typeface="Calibri"/>
                <a:sym typeface="Calibri"/>
              </a:rPr>
              <a:t>Texte</a:t>
            </a:r>
            <a:endParaRPr b="1" i="0" sz="1400" u="none" cap="none" strike="noStrike">
              <a:solidFill>
                <a:srgbClr val="283D47"/>
              </a:solidFill>
              <a:latin typeface="Calibri"/>
              <a:ea typeface="Calibri"/>
              <a:cs typeface="Calibri"/>
              <a:sym typeface="Calibri"/>
            </a:endParaRPr>
          </a:p>
        </p:txBody>
      </p:sp>
      <p:sp>
        <p:nvSpPr>
          <p:cNvPr id="211" name="Google Shape;211;g290962c7df1_2_7"/>
          <p:cNvSpPr/>
          <p:nvPr/>
        </p:nvSpPr>
        <p:spPr>
          <a:xfrm>
            <a:off x="2996959" y="4206598"/>
            <a:ext cx="1735800" cy="638700"/>
          </a:xfrm>
          <a:prstGeom prst="roundRect">
            <a:avLst>
              <a:gd fmla="val 21594" name="adj"/>
            </a:avLst>
          </a:prstGeom>
          <a:solidFill>
            <a:srgbClr val="FFFFFF"/>
          </a:solidFill>
          <a:ln>
            <a:noFill/>
          </a:ln>
          <a:effectLst>
            <a:outerShdw blurRad="635000" rotWithShape="0">
              <a:srgbClr val="000000">
                <a:alpha val="941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rgbClr val="283D47"/>
                </a:solidFill>
                <a:latin typeface="Calibri"/>
                <a:ea typeface="Calibri"/>
                <a:cs typeface="Calibri"/>
                <a:sym typeface="Calibri"/>
              </a:rPr>
              <a:t>Texte</a:t>
            </a:r>
            <a:endParaRPr b="0" i="0" sz="1400" u="none" cap="none" strike="noStrike">
              <a:solidFill>
                <a:srgbClr val="283D47"/>
              </a:solidFill>
              <a:latin typeface="Calibri"/>
              <a:ea typeface="Calibri"/>
              <a:cs typeface="Calibri"/>
              <a:sym typeface="Calibri"/>
            </a:endParaRPr>
          </a:p>
        </p:txBody>
      </p:sp>
      <p:sp>
        <p:nvSpPr>
          <p:cNvPr id="212" name="Google Shape;212;g290962c7df1_2_7"/>
          <p:cNvSpPr/>
          <p:nvPr/>
        </p:nvSpPr>
        <p:spPr>
          <a:xfrm>
            <a:off x="9342531" y="4622860"/>
            <a:ext cx="1735800" cy="638700"/>
          </a:xfrm>
          <a:prstGeom prst="roundRect">
            <a:avLst>
              <a:gd fmla="val 21594" name="adj"/>
            </a:avLst>
          </a:prstGeom>
          <a:solidFill>
            <a:srgbClr val="FFFFFF"/>
          </a:solidFill>
          <a:ln>
            <a:noFill/>
          </a:ln>
          <a:effectLst>
            <a:outerShdw blurRad="635000" rotWithShape="0">
              <a:srgbClr val="000000">
                <a:alpha val="941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Texte</a:t>
            </a:r>
            <a:endParaRPr b="0" i="0" sz="1400" u="none" cap="none" strike="noStrike">
              <a:solidFill>
                <a:srgbClr val="283D4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D47"/>
              </a:solidFill>
              <a:latin typeface="Calibri"/>
              <a:ea typeface="Calibri"/>
              <a:cs typeface="Calibri"/>
              <a:sym typeface="Calibri"/>
            </a:endParaRPr>
          </a:p>
        </p:txBody>
      </p:sp>
      <p:sp>
        <p:nvSpPr>
          <p:cNvPr id="213" name="Google Shape;213;g290962c7df1_2_7"/>
          <p:cNvSpPr/>
          <p:nvPr/>
        </p:nvSpPr>
        <p:spPr>
          <a:xfrm>
            <a:off x="1113738" y="4622860"/>
            <a:ext cx="1735800" cy="638700"/>
          </a:xfrm>
          <a:prstGeom prst="roundRect">
            <a:avLst>
              <a:gd fmla="val 21594" name="adj"/>
            </a:avLst>
          </a:prstGeom>
          <a:solidFill>
            <a:srgbClr val="FFFFFF"/>
          </a:solidFill>
          <a:ln>
            <a:noFill/>
          </a:ln>
          <a:effectLst>
            <a:outerShdw blurRad="635000" rotWithShape="0">
              <a:srgbClr val="000000">
                <a:alpha val="941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283D47"/>
                </a:solidFill>
                <a:latin typeface="Calibri"/>
                <a:ea typeface="Calibri"/>
                <a:cs typeface="Calibri"/>
                <a:sym typeface="Calibri"/>
              </a:rPr>
              <a:t>Texte</a:t>
            </a:r>
            <a:endParaRPr b="1" i="0" sz="1400" u="none" cap="none" strike="noStrike">
              <a:solidFill>
                <a:srgbClr val="283D47"/>
              </a:solidFill>
              <a:latin typeface="Calibri"/>
              <a:ea typeface="Calibri"/>
              <a:cs typeface="Calibri"/>
              <a:sym typeface="Calibri"/>
            </a:endParaRPr>
          </a:p>
        </p:txBody>
      </p:sp>
      <p:pic>
        <p:nvPicPr>
          <p:cNvPr id="214" name="Google Shape;214;g290962c7df1_2_7"/>
          <p:cNvPicPr preferRelativeResize="0"/>
          <p:nvPr/>
        </p:nvPicPr>
        <p:blipFill rotWithShape="1">
          <a:blip r:embed="rId3">
            <a:alphaModFix/>
          </a:blip>
          <a:srcRect b="0" l="0" r="0" t="0"/>
          <a:stretch/>
        </p:blipFill>
        <p:spPr>
          <a:xfrm>
            <a:off x="11492128" y="240690"/>
            <a:ext cx="466881" cy="466881"/>
          </a:xfrm>
          <a:prstGeom prst="rect">
            <a:avLst/>
          </a:prstGeom>
          <a:noFill/>
          <a:ln>
            <a:noFill/>
          </a:ln>
        </p:spPr>
      </p:pic>
      <p:pic>
        <p:nvPicPr>
          <p:cNvPr id="215" name="Google Shape;215;g290962c7df1_2_7"/>
          <p:cNvPicPr preferRelativeResize="0"/>
          <p:nvPr/>
        </p:nvPicPr>
        <p:blipFill rotWithShape="1">
          <a:blip r:embed="rId4">
            <a:alphaModFix/>
          </a:blip>
          <a:srcRect b="0" l="0" r="0" t="0"/>
          <a:stretch/>
        </p:blipFill>
        <p:spPr>
          <a:xfrm>
            <a:off x="302279" y="240689"/>
            <a:ext cx="468426" cy="463788"/>
          </a:xfrm>
          <a:prstGeom prst="rect">
            <a:avLst/>
          </a:prstGeom>
          <a:noFill/>
          <a:ln>
            <a:noFill/>
          </a:ln>
        </p:spPr>
      </p:pic>
      <p:sp>
        <p:nvSpPr>
          <p:cNvPr id="216" name="Google Shape;216;g290962c7df1_2_7"/>
          <p:cNvSpPr txBox="1"/>
          <p:nvPr/>
        </p:nvSpPr>
        <p:spPr>
          <a:xfrm>
            <a:off x="3091496" y="704477"/>
            <a:ext cx="6009000" cy="463800"/>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404040"/>
              </a:buClr>
              <a:buSzPts val="2200"/>
              <a:buFont typeface="Quattrocento Sans"/>
              <a:buNone/>
            </a:pPr>
            <a:r>
              <a:rPr b="0" i="0" lang="fr-FR" sz="3200" u="none" cap="none" strike="noStrike">
                <a:solidFill>
                  <a:srgbClr val="7F1C7F"/>
                </a:solidFill>
                <a:latin typeface="Arial Black"/>
                <a:ea typeface="Arial Black"/>
                <a:cs typeface="Arial Black"/>
                <a:sym typeface="Arial Black"/>
              </a:rPr>
              <a:t>Titre</a:t>
            </a:r>
            <a:endParaRPr b="0" i="0" sz="1400" u="none" cap="none" strike="noStrike">
              <a:solidFill>
                <a:srgbClr val="000000"/>
              </a:solidFill>
              <a:latin typeface="Arial"/>
              <a:ea typeface="Arial"/>
              <a:cs typeface="Arial"/>
              <a:sym typeface="Arial"/>
            </a:endParaRPr>
          </a:p>
        </p:txBody>
      </p:sp>
      <p:pic>
        <p:nvPicPr>
          <p:cNvPr id="217" name="Google Shape;217;g290962c7df1_2_7"/>
          <p:cNvPicPr preferRelativeResize="0"/>
          <p:nvPr/>
        </p:nvPicPr>
        <p:blipFill rotWithShape="1">
          <a:blip r:embed="rId5">
            <a:alphaModFix/>
          </a:blip>
          <a:srcRect b="0" l="0" r="0" t="0"/>
          <a:stretch/>
        </p:blipFill>
        <p:spPr>
          <a:xfrm>
            <a:off x="5493948" y="4344681"/>
            <a:ext cx="3087380" cy="2614022"/>
          </a:xfrm>
          <a:prstGeom prst="rect">
            <a:avLst/>
          </a:prstGeom>
          <a:noFill/>
          <a:ln>
            <a:noFill/>
          </a:ln>
        </p:spPr>
      </p:pic>
      <p:sp>
        <p:nvSpPr>
          <p:cNvPr id="218" name="Google Shape;218;g290962c7df1_2_7"/>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90962c7df1_2_13"/>
          <p:cNvSpPr txBox="1"/>
          <p:nvPr/>
        </p:nvSpPr>
        <p:spPr>
          <a:xfrm>
            <a:off x="1400265" y="2415035"/>
            <a:ext cx="2732100" cy="3792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2000"/>
              <a:buFont typeface="Arial"/>
              <a:buNone/>
            </a:pPr>
            <a:r>
              <a:rPr b="0" i="0" lang="fr-FR" sz="2000" u="none" cap="none" strike="noStrike">
                <a:solidFill>
                  <a:srgbClr val="283D47"/>
                </a:solidFill>
                <a:latin typeface="Arial"/>
                <a:ea typeface="Arial"/>
                <a:cs typeface="Arial"/>
                <a:sym typeface="Arial"/>
              </a:rPr>
              <a:t>Texte</a:t>
            </a:r>
            <a:endParaRPr b="0" i="0" sz="700" u="none" cap="none" strike="noStrike">
              <a:solidFill>
                <a:srgbClr val="000000"/>
              </a:solidFill>
              <a:latin typeface="Arial"/>
              <a:ea typeface="Arial"/>
              <a:cs typeface="Arial"/>
              <a:sym typeface="Arial"/>
            </a:endParaRPr>
          </a:p>
        </p:txBody>
      </p:sp>
      <p:sp>
        <p:nvSpPr>
          <p:cNvPr id="225" name="Google Shape;225;g290962c7df1_2_13"/>
          <p:cNvSpPr txBox="1"/>
          <p:nvPr/>
        </p:nvSpPr>
        <p:spPr>
          <a:xfrm>
            <a:off x="1031674" y="371462"/>
            <a:ext cx="9720900" cy="476400"/>
          </a:xfrm>
          <a:prstGeom prst="rect">
            <a:avLst/>
          </a:prstGeom>
          <a:noFill/>
          <a:ln>
            <a:noFill/>
          </a:ln>
        </p:spPr>
        <p:txBody>
          <a:bodyPr anchorCtr="0" anchor="t" bIns="22875" lIns="45700" spcFirstLastPara="1" rIns="45700" wrap="square" tIns="22875">
            <a:noAutofit/>
          </a:bodyPr>
          <a:lstStyle/>
          <a:p>
            <a:pPr indent="0" lvl="0" marL="0" marR="0" rtl="0" algn="l">
              <a:lnSpc>
                <a:spcPct val="90000"/>
              </a:lnSpc>
              <a:spcBef>
                <a:spcPts val="500"/>
              </a:spcBef>
              <a:spcAft>
                <a:spcPts val="0"/>
              </a:spcAft>
              <a:buClr>
                <a:srgbClr val="000000"/>
              </a:buClr>
              <a:buSzPts val="3600"/>
              <a:buFont typeface="Arial"/>
              <a:buNone/>
            </a:pPr>
            <a:r>
              <a:rPr b="1" i="0" lang="fr-FR" sz="3600" u="none" cap="none" strike="noStrike">
                <a:solidFill>
                  <a:srgbClr val="7F1C7F"/>
                </a:solidFill>
                <a:latin typeface="Montserrat"/>
                <a:ea typeface="Montserrat"/>
                <a:cs typeface="Montserrat"/>
                <a:sym typeface="Montserrat"/>
              </a:rPr>
              <a:t>Titre</a:t>
            </a:r>
            <a:endParaRPr b="1" i="0" sz="700" u="none" cap="none" strike="noStrike">
              <a:solidFill>
                <a:srgbClr val="000000"/>
              </a:solidFill>
              <a:latin typeface="Montserrat"/>
              <a:ea typeface="Montserrat"/>
              <a:cs typeface="Montserrat"/>
              <a:sym typeface="Montserrat"/>
            </a:endParaRPr>
          </a:p>
        </p:txBody>
      </p:sp>
      <p:sp>
        <p:nvSpPr>
          <p:cNvPr id="226" name="Google Shape;226;g290962c7df1_2_13"/>
          <p:cNvSpPr txBox="1"/>
          <p:nvPr/>
        </p:nvSpPr>
        <p:spPr>
          <a:xfrm>
            <a:off x="8134474" y="2441060"/>
            <a:ext cx="2618100" cy="327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000"/>
              <a:buFont typeface="Arial"/>
              <a:buNone/>
            </a:pPr>
            <a:r>
              <a:rPr b="0" i="0" lang="fr-FR" sz="2000" u="none" cap="none" strike="noStrike">
                <a:solidFill>
                  <a:srgbClr val="283D47"/>
                </a:solidFill>
                <a:latin typeface="Arial"/>
                <a:ea typeface="Arial"/>
                <a:cs typeface="Arial"/>
                <a:sym typeface="Arial"/>
              </a:rPr>
              <a:t>Texte</a:t>
            </a:r>
            <a:endParaRPr b="0" i="0" sz="700" u="none" cap="none" strike="noStrike">
              <a:solidFill>
                <a:srgbClr val="000000"/>
              </a:solidFill>
              <a:latin typeface="Arial"/>
              <a:ea typeface="Arial"/>
              <a:cs typeface="Arial"/>
              <a:sym typeface="Arial"/>
            </a:endParaRPr>
          </a:p>
        </p:txBody>
      </p:sp>
      <p:sp>
        <p:nvSpPr>
          <p:cNvPr id="227" name="Google Shape;227;g290962c7df1_2_13"/>
          <p:cNvSpPr txBox="1"/>
          <p:nvPr/>
        </p:nvSpPr>
        <p:spPr>
          <a:xfrm>
            <a:off x="1071241" y="3626557"/>
            <a:ext cx="2732100" cy="3792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2000"/>
              <a:buFont typeface="Arial"/>
              <a:buNone/>
            </a:pPr>
            <a:r>
              <a:rPr b="0" i="0" lang="fr-FR" sz="2000" u="none" cap="none" strike="noStrike">
                <a:solidFill>
                  <a:srgbClr val="283D47"/>
                </a:solidFill>
                <a:latin typeface="Arial"/>
                <a:ea typeface="Arial"/>
                <a:cs typeface="Arial"/>
                <a:sym typeface="Arial"/>
              </a:rPr>
              <a:t>Texte</a:t>
            </a:r>
            <a:endParaRPr b="0" i="0" sz="700" u="none" cap="none" strike="noStrike">
              <a:solidFill>
                <a:srgbClr val="000000"/>
              </a:solidFill>
              <a:latin typeface="Arial"/>
              <a:ea typeface="Arial"/>
              <a:cs typeface="Arial"/>
              <a:sym typeface="Arial"/>
            </a:endParaRPr>
          </a:p>
        </p:txBody>
      </p:sp>
      <p:sp>
        <p:nvSpPr>
          <p:cNvPr id="228" name="Google Shape;228;g290962c7df1_2_13"/>
          <p:cNvSpPr txBox="1"/>
          <p:nvPr/>
        </p:nvSpPr>
        <p:spPr>
          <a:xfrm>
            <a:off x="925056" y="4928434"/>
            <a:ext cx="3355200" cy="3792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2000"/>
              <a:buFont typeface="Arial"/>
              <a:buNone/>
            </a:pPr>
            <a:r>
              <a:rPr b="0" i="0" lang="fr-FR" sz="2000" u="none" cap="none" strike="noStrike">
                <a:solidFill>
                  <a:srgbClr val="283D47"/>
                </a:solidFill>
                <a:latin typeface="Arial"/>
                <a:ea typeface="Arial"/>
                <a:cs typeface="Arial"/>
                <a:sym typeface="Arial"/>
              </a:rPr>
              <a:t>Texte</a:t>
            </a:r>
            <a:endParaRPr b="0" i="0" sz="700" u="none" cap="none" strike="noStrike">
              <a:solidFill>
                <a:srgbClr val="000000"/>
              </a:solidFill>
              <a:latin typeface="Arial"/>
              <a:ea typeface="Arial"/>
              <a:cs typeface="Arial"/>
              <a:sym typeface="Arial"/>
            </a:endParaRPr>
          </a:p>
        </p:txBody>
      </p:sp>
      <p:sp>
        <p:nvSpPr>
          <p:cNvPr id="229" name="Google Shape;229;g290962c7df1_2_13"/>
          <p:cNvSpPr txBox="1"/>
          <p:nvPr/>
        </p:nvSpPr>
        <p:spPr>
          <a:xfrm>
            <a:off x="8455771" y="3652582"/>
            <a:ext cx="2961600" cy="327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000"/>
              <a:buFont typeface="Arial"/>
              <a:buNone/>
            </a:pPr>
            <a:r>
              <a:rPr b="0" i="0" lang="fr-FR" sz="2000" u="none" cap="none" strike="noStrike">
                <a:solidFill>
                  <a:srgbClr val="283D47"/>
                </a:solidFill>
                <a:latin typeface="Arial"/>
                <a:ea typeface="Arial"/>
                <a:cs typeface="Arial"/>
                <a:sym typeface="Arial"/>
              </a:rPr>
              <a:t>Texte</a:t>
            </a:r>
            <a:endParaRPr b="0" i="0" sz="700" u="none" cap="none" strike="noStrike">
              <a:solidFill>
                <a:srgbClr val="000000"/>
              </a:solidFill>
              <a:latin typeface="Arial"/>
              <a:ea typeface="Arial"/>
              <a:cs typeface="Arial"/>
              <a:sym typeface="Arial"/>
            </a:endParaRPr>
          </a:p>
        </p:txBody>
      </p:sp>
      <p:sp>
        <p:nvSpPr>
          <p:cNvPr id="230" name="Google Shape;230;g290962c7df1_2_13"/>
          <p:cNvSpPr txBox="1"/>
          <p:nvPr/>
        </p:nvSpPr>
        <p:spPr>
          <a:xfrm>
            <a:off x="8096333" y="4954459"/>
            <a:ext cx="2618100" cy="327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000"/>
              <a:buFont typeface="Arial"/>
              <a:buNone/>
            </a:pPr>
            <a:r>
              <a:rPr b="0" i="0" lang="fr-FR" sz="2000" u="none" cap="none" strike="noStrike">
                <a:solidFill>
                  <a:srgbClr val="283D47"/>
                </a:solidFill>
                <a:latin typeface="Arial"/>
                <a:ea typeface="Arial"/>
                <a:cs typeface="Arial"/>
                <a:sym typeface="Arial"/>
              </a:rPr>
              <a:t>Texte</a:t>
            </a:r>
            <a:endParaRPr b="0" i="0" sz="700" u="none" cap="none" strike="noStrike">
              <a:solidFill>
                <a:srgbClr val="000000"/>
              </a:solidFill>
              <a:latin typeface="Arial"/>
              <a:ea typeface="Arial"/>
              <a:cs typeface="Arial"/>
              <a:sym typeface="Arial"/>
            </a:endParaRPr>
          </a:p>
        </p:txBody>
      </p:sp>
      <p:sp>
        <p:nvSpPr>
          <p:cNvPr id="231" name="Google Shape;231;g290962c7df1_2_13"/>
          <p:cNvSpPr/>
          <p:nvPr/>
        </p:nvSpPr>
        <p:spPr>
          <a:xfrm>
            <a:off x="4294210" y="1922723"/>
            <a:ext cx="3603600" cy="3603600"/>
          </a:xfrm>
          <a:prstGeom prst="ellipse">
            <a:avLst/>
          </a:prstGeom>
          <a:noFill/>
          <a:ln cap="rnd" cmpd="sng" w="76200">
            <a:solidFill>
              <a:srgbClr val="FFFFFF"/>
            </a:solidFill>
            <a:prstDash val="dash"/>
            <a:miter lim="8000"/>
            <a:headEnd len="sm" w="sm" type="none"/>
            <a:tailEnd len="sm" w="sm" type="none"/>
          </a:ln>
          <a:effectLst>
            <a:outerShdw blurRad="76200" rotWithShape="0" dir="5400000" dist="25400">
              <a:srgbClr val="000000">
                <a:alpha val="14509"/>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
        <p:nvSpPr>
          <p:cNvPr id="232" name="Google Shape;232;g290962c7df1_2_13"/>
          <p:cNvSpPr/>
          <p:nvPr/>
        </p:nvSpPr>
        <p:spPr>
          <a:xfrm>
            <a:off x="5002622" y="2670870"/>
            <a:ext cx="2186700" cy="2186700"/>
          </a:xfrm>
          <a:prstGeom prst="ellipse">
            <a:avLst/>
          </a:prstGeom>
          <a:solidFill>
            <a:srgbClr val="FEFFFF"/>
          </a:solidFill>
          <a:ln>
            <a:noFill/>
          </a:ln>
          <a:effectLst>
            <a:outerShdw blurRad="76200" rotWithShape="0" dir="5400000" dist="25400">
              <a:srgbClr val="000000">
                <a:alpha val="14509"/>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grpSp>
        <p:nvGrpSpPr>
          <p:cNvPr id="233" name="Google Shape;233;g290962c7df1_2_13"/>
          <p:cNvGrpSpPr/>
          <p:nvPr/>
        </p:nvGrpSpPr>
        <p:grpSpPr>
          <a:xfrm>
            <a:off x="7196570" y="2375510"/>
            <a:ext cx="458250" cy="458250"/>
            <a:chOff x="-1" y="-1"/>
            <a:chExt cx="916500" cy="916500"/>
          </a:xfrm>
        </p:grpSpPr>
        <p:sp>
          <p:nvSpPr>
            <p:cNvPr id="234" name="Google Shape;234;g290962c7df1_2_13"/>
            <p:cNvSpPr/>
            <p:nvPr/>
          </p:nvSpPr>
          <p:spPr>
            <a:xfrm>
              <a:off x="-1" y="-1"/>
              <a:ext cx="916500" cy="916500"/>
            </a:xfrm>
            <a:prstGeom prst="ellipse">
              <a:avLst/>
            </a:prstGeom>
            <a:solidFill>
              <a:srgbClr val="7F1C7F"/>
            </a:solidFill>
            <a:ln>
              <a:noFill/>
            </a:ln>
            <a:effectLst>
              <a:outerShdw blurRad="76200" rotWithShape="0" dir="5400000" dist="25400">
                <a:srgbClr val="000000">
                  <a:alpha val="1450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
          <p:nvSpPr>
            <p:cNvPr id="235" name="Google Shape;235;g290962c7df1_2_13"/>
            <p:cNvSpPr txBox="1"/>
            <p:nvPr/>
          </p:nvSpPr>
          <p:spPr>
            <a:xfrm>
              <a:off x="134199" y="242809"/>
              <a:ext cx="648000" cy="461700"/>
            </a:xfrm>
            <a:prstGeom prst="rect">
              <a:avLst/>
            </a:prstGeom>
            <a:solidFill>
              <a:srgbClr val="7F1C7F"/>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fr-FR" sz="1500" u="none" cap="none" strike="noStrike">
                  <a:solidFill>
                    <a:srgbClr val="FFFFFF"/>
                  </a:solidFill>
                  <a:latin typeface="Arial"/>
                  <a:ea typeface="Arial"/>
                  <a:cs typeface="Arial"/>
                  <a:sym typeface="Arial"/>
                </a:rPr>
                <a:t>01</a:t>
              </a:r>
              <a:endParaRPr b="1" i="0" sz="1500" u="none" cap="none" strike="noStrike">
                <a:solidFill>
                  <a:srgbClr val="FFFFFF"/>
                </a:solidFill>
                <a:latin typeface="Arial"/>
                <a:ea typeface="Arial"/>
                <a:cs typeface="Arial"/>
                <a:sym typeface="Arial"/>
              </a:endParaRPr>
            </a:p>
          </p:txBody>
        </p:sp>
      </p:grpSp>
      <p:grpSp>
        <p:nvGrpSpPr>
          <p:cNvPr id="236" name="Google Shape;236;g290962c7df1_2_13"/>
          <p:cNvGrpSpPr/>
          <p:nvPr/>
        </p:nvGrpSpPr>
        <p:grpSpPr>
          <a:xfrm>
            <a:off x="7653460" y="3587032"/>
            <a:ext cx="458250" cy="458250"/>
            <a:chOff x="-1" y="-1"/>
            <a:chExt cx="916500" cy="916500"/>
          </a:xfrm>
        </p:grpSpPr>
        <p:sp>
          <p:nvSpPr>
            <p:cNvPr id="237" name="Google Shape;237;g290962c7df1_2_13"/>
            <p:cNvSpPr/>
            <p:nvPr/>
          </p:nvSpPr>
          <p:spPr>
            <a:xfrm>
              <a:off x="-1" y="-1"/>
              <a:ext cx="916500" cy="916500"/>
            </a:xfrm>
            <a:prstGeom prst="ellipse">
              <a:avLst/>
            </a:prstGeom>
            <a:solidFill>
              <a:srgbClr val="7F1C7F"/>
            </a:solidFill>
            <a:ln>
              <a:noFill/>
            </a:ln>
            <a:effectLst>
              <a:outerShdw blurRad="76200" rotWithShape="0" dir="5400000" dist="25400">
                <a:srgbClr val="000000">
                  <a:alpha val="1450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
          <p:nvSpPr>
            <p:cNvPr id="238" name="Google Shape;238;g290962c7df1_2_13"/>
            <p:cNvSpPr txBox="1"/>
            <p:nvPr/>
          </p:nvSpPr>
          <p:spPr>
            <a:xfrm>
              <a:off x="134199" y="242809"/>
              <a:ext cx="648000" cy="461700"/>
            </a:xfrm>
            <a:prstGeom prst="rect">
              <a:avLst/>
            </a:prstGeom>
            <a:solidFill>
              <a:srgbClr val="7F1C7F"/>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fr-FR" sz="1500" u="none" cap="none" strike="noStrike">
                  <a:solidFill>
                    <a:srgbClr val="FFFFFF"/>
                  </a:solidFill>
                  <a:latin typeface="Arial"/>
                  <a:ea typeface="Arial"/>
                  <a:cs typeface="Arial"/>
                  <a:sym typeface="Arial"/>
                </a:rPr>
                <a:t>02</a:t>
              </a:r>
              <a:endParaRPr b="1" i="0" sz="1500" u="none" cap="none" strike="noStrike">
                <a:solidFill>
                  <a:srgbClr val="FFFFFF"/>
                </a:solidFill>
                <a:latin typeface="Arial"/>
                <a:ea typeface="Arial"/>
                <a:cs typeface="Arial"/>
                <a:sym typeface="Arial"/>
              </a:endParaRPr>
            </a:p>
          </p:txBody>
        </p:sp>
      </p:grpSp>
      <p:grpSp>
        <p:nvGrpSpPr>
          <p:cNvPr id="239" name="Google Shape;239;g290962c7df1_2_13"/>
          <p:cNvGrpSpPr/>
          <p:nvPr/>
        </p:nvGrpSpPr>
        <p:grpSpPr>
          <a:xfrm>
            <a:off x="7195272" y="4888909"/>
            <a:ext cx="458250" cy="458250"/>
            <a:chOff x="-1" y="-1"/>
            <a:chExt cx="916500" cy="916500"/>
          </a:xfrm>
        </p:grpSpPr>
        <p:sp>
          <p:nvSpPr>
            <p:cNvPr id="240" name="Google Shape;240;g290962c7df1_2_13"/>
            <p:cNvSpPr/>
            <p:nvPr/>
          </p:nvSpPr>
          <p:spPr>
            <a:xfrm>
              <a:off x="-1" y="-1"/>
              <a:ext cx="916500" cy="916500"/>
            </a:xfrm>
            <a:prstGeom prst="ellipse">
              <a:avLst/>
            </a:prstGeom>
            <a:solidFill>
              <a:srgbClr val="7F1C7F"/>
            </a:solidFill>
            <a:ln>
              <a:noFill/>
            </a:ln>
            <a:effectLst>
              <a:outerShdw blurRad="76200" rotWithShape="0" dir="5400000" dist="25400">
                <a:srgbClr val="000000">
                  <a:alpha val="1450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
          <p:nvSpPr>
            <p:cNvPr id="241" name="Google Shape;241;g290962c7df1_2_13"/>
            <p:cNvSpPr txBox="1"/>
            <p:nvPr/>
          </p:nvSpPr>
          <p:spPr>
            <a:xfrm>
              <a:off x="134199" y="242809"/>
              <a:ext cx="648000" cy="461700"/>
            </a:xfrm>
            <a:prstGeom prst="rect">
              <a:avLst/>
            </a:prstGeom>
            <a:solidFill>
              <a:srgbClr val="7F1C7F"/>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fr-FR" sz="1500" u="none" cap="none" strike="noStrike">
                  <a:solidFill>
                    <a:srgbClr val="FFFFFF"/>
                  </a:solidFill>
                  <a:latin typeface="Arial"/>
                  <a:ea typeface="Arial"/>
                  <a:cs typeface="Arial"/>
                  <a:sym typeface="Arial"/>
                </a:rPr>
                <a:t>03</a:t>
              </a:r>
              <a:endParaRPr b="1" i="0" sz="1500" u="none" cap="none" strike="noStrike">
                <a:solidFill>
                  <a:srgbClr val="FFFFFF"/>
                </a:solidFill>
                <a:latin typeface="Arial"/>
                <a:ea typeface="Arial"/>
                <a:cs typeface="Arial"/>
                <a:sym typeface="Arial"/>
              </a:endParaRPr>
            </a:p>
          </p:txBody>
        </p:sp>
      </p:grpSp>
      <p:grpSp>
        <p:nvGrpSpPr>
          <p:cNvPr id="242" name="Google Shape;242;g290962c7df1_2_13"/>
          <p:cNvGrpSpPr/>
          <p:nvPr/>
        </p:nvGrpSpPr>
        <p:grpSpPr>
          <a:xfrm>
            <a:off x="4492733" y="4888909"/>
            <a:ext cx="458250" cy="458250"/>
            <a:chOff x="-1" y="-1"/>
            <a:chExt cx="916500" cy="916500"/>
          </a:xfrm>
        </p:grpSpPr>
        <p:sp>
          <p:nvSpPr>
            <p:cNvPr id="243" name="Google Shape;243;g290962c7df1_2_13"/>
            <p:cNvSpPr/>
            <p:nvPr/>
          </p:nvSpPr>
          <p:spPr>
            <a:xfrm>
              <a:off x="-1" y="-1"/>
              <a:ext cx="916500" cy="916500"/>
            </a:xfrm>
            <a:prstGeom prst="ellipse">
              <a:avLst/>
            </a:prstGeom>
            <a:solidFill>
              <a:srgbClr val="7F1C7F"/>
            </a:solidFill>
            <a:ln>
              <a:noFill/>
            </a:ln>
            <a:effectLst>
              <a:outerShdw blurRad="76200" rotWithShape="0" dir="5400000" dist="25400">
                <a:srgbClr val="000000">
                  <a:alpha val="1450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
          <p:nvSpPr>
            <p:cNvPr id="244" name="Google Shape;244;g290962c7df1_2_13"/>
            <p:cNvSpPr txBox="1"/>
            <p:nvPr/>
          </p:nvSpPr>
          <p:spPr>
            <a:xfrm>
              <a:off x="134199" y="242809"/>
              <a:ext cx="648000" cy="461700"/>
            </a:xfrm>
            <a:prstGeom prst="rect">
              <a:avLst/>
            </a:prstGeom>
            <a:solidFill>
              <a:srgbClr val="7F1C7F"/>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fr-FR" sz="1500" u="none" cap="none" strike="noStrike">
                  <a:solidFill>
                    <a:srgbClr val="FFFFFF"/>
                  </a:solidFill>
                  <a:latin typeface="Arial"/>
                  <a:ea typeface="Arial"/>
                  <a:cs typeface="Arial"/>
                  <a:sym typeface="Arial"/>
                </a:rPr>
                <a:t>04</a:t>
              </a:r>
              <a:endParaRPr b="1" i="0" sz="1500" u="none" cap="none" strike="noStrike">
                <a:solidFill>
                  <a:srgbClr val="FFFFFF"/>
                </a:solidFill>
                <a:latin typeface="Arial"/>
                <a:ea typeface="Arial"/>
                <a:cs typeface="Arial"/>
                <a:sym typeface="Arial"/>
              </a:endParaRPr>
            </a:p>
          </p:txBody>
        </p:sp>
      </p:grpSp>
      <p:pic>
        <p:nvPicPr>
          <p:cNvPr descr="avion.png" id="245" name="Google Shape;245;g290962c7df1_2_13"/>
          <p:cNvPicPr preferRelativeResize="0"/>
          <p:nvPr/>
        </p:nvPicPr>
        <p:blipFill rotWithShape="1">
          <a:blip r:embed="rId3">
            <a:alphaModFix/>
          </a:blip>
          <a:srcRect b="0" l="0" r="0" t="0"/>
          <a:stretch/>
        </p:blipFill>
        <p:spPr>
          <a:xfrm>
            <a:off x="4810475" y="3108132"/>
            <a:ext cx="2555882" cy="1506416"/>
          </a:xfrm>
          <a:prstGeom prst="rect">
            <a:avLst/>
          </a:prstGeom>
          <a:noFill/>
          <a:ln>
            <a:noFill/>
          </a:ln>
        </p:spPr>
      </p:pic>
      <p:grpSp>
        <p:nvGrpSpPr>
          <p:cNvPr id="246" name="Google Shape;246;g290962c7df1_2_13"/>
          <p:cNvGrpSpPr/>
          <p:nvPr/>
        </p:nvGrpSpPr>
        <p:grpSpPr>
          <a:xfrm>
            <a:off x="4065115" y="3587032"/>
            <a:ext cx="458250" cy="458250"/>
            <a:chOff x="-1" y="-1"/>
            <a:chExt cx="916500" cy="916500"/>
          </a:xfrm>
        </p:grpSpPr>
        <p:sp>
          <p:nvSpPr>
            <p:cNvPr id="247" name="Google Shape;247;g290962c7df1_2_13"/>
            <p:cNvSpPr/>
            <p:nvPr/>
          </p:nvSpPr>
          <p:spPr>
            <a:xfrm>
              <a:off x="-1" y="-1"/>
              <a:ext cx="916500" cy="916500"/>
            </a:xfrm>
            <a:prstGeom prst="ellipse">
              <a:avLst/>
            </a:prstGeom>
            <a:solidFill>
              <a:srgbClr val="7F1C7F"/>
            </a:solidFill>
            <a:ln>
              <a:noFill/>
            </a:ln>
            <a:effectLst>
              <a:outerShdw blurRad="76200" rotWithShape="0" dir="5400000" dist="25400">
                <a:srgbClr val="000000">
                  <a:alpha val="1450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
          <p:nvSpPr>
            <p:cNvPr id="248" name="Google Shape;248;g290962c7df1_2_13"/>
            <p:cNvSpPr txBox="1"/>
            <p:nvPr/>
          </p:nvSpPr>
          <p:spPr>
            <a:xfrm>
              <a:off x="134199" y="242809"/>
              <a:ext cx="648000" cy="461700"/>
            </a:xfrm>
            <a:prstGeom prst="rect">
              <a:avLst/>
            </a:prstGeom>
            <a:solidFill>
              <a:srgbClr val="7F1C7F"/>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fr-FR" sz="1500" u="none" cap="none" strike="noStrike">
                  <a:solidFill>
                    <a:srgbClr val="FFFFFF"/>
                  </a:solidFill>
                  <a:latin typeface="Arial"/>
                  <a:ea typeface="Arial"/>
                  <a:cs typeface="Arial"/>
                  <a:sym typeface="Arial"/>
                </a:rPr>
                <a:t>05</a:t>
              </a:r>
              <a:endParaRPr b="1" i="0" sz="1500" u="none" cap="none" strike="noStrike">
                <a:solidFill>
                  <a:srgbClr val="FFFFFF"/>
                </a:solidFill>
                <a:latin typeface="Arial"/>
                <a:ea typeface="Arial"/>
                <a:cs typeface="Arial"/>
                <a:sym typeface="Arial"/>
              </a:endParaRPr>
            </a:p>
          </p:txBody>
        </p:sp>
      </p:grpSp>
      <p:grpSp>
        <p:nvGrpSpPr>
          <p:cNvPr id="249" name="Google Shape;249;g290962c7df1_2_13"/>
          <p:cNvGrpSpPr/>
          <p:nvPr/>
        </p:nvGrpSpPr>
        <p:grpSpPr>
          <a:xfrm>
            <a:off x="4492733" y="2375510"/>
            <a:ext cx="458250" cy="458250"/>
            <a:chOff x="-1" y="-1"/>
            <a:chExt cx="916500" cy="916500"/>
          </a:xfrm>
        </p:grpSpPr>
        <p:sp>
          <p:nvSpPr>
            <p:cNvPr id="250" name="Google Shape;250;g290962c7df1_2_13"/>
            <p:cNvSpPr/>
            <p:nvPr/>
          </p:nvSpPr>
          <p:spPr>
            <a:xfrm>
              <a:off x="-1" y="-1"/>
              <a:ext cx="916500" cy="916500"/>
            </a:xfrm>
            <a:prstGeom prst="ellipse">
              <a:avLst/>
            </a:prstGeom>
            <a:solidFill>
              <a:srgbClr val="7F1C7F"/>
            </a:solidFill>
            <a:ln>
              <a:noFill/>
            </a:ln>
            <a:effectLst>
              <a:outerShdw blurRad="76200" rotWithShape="0" dir="5400000" dist="25400">
                <a:srgbClr val="000000">
                  <a:alpha val="14509"/>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alibri"/>
                <a:ea typeface="Calibri"/>
                <a:cs typeface="Calibri"/>
                <a:sym typeface="Calibri"/>
              </a:endParaRPr>
            </a:p>
          </p:txBody>
        </p:sp>
        <p:sp>
          <p:nvSpPr>
            <p:cNvPr id="251" name="Google Shape;251;g290962c7df1_2_13"/>
            <p:cNvSpPr txBox="1"/>
            <p:nvPr/>
          </p:nvSpPr>
          <p:spPr>
            <a:xfrm>
              <a:off x="134199" y="242809"/>
              <a:ext cx="648000" cy="461700"/>
            </a:xfrm>
            <a:prstGeom prst="rect">
              <a:avLst/>
            </a:prstGeom>
            <a:solidFill>
              <a:srgbClr val="7F1C7F"/>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fr-FR" sz="1500" u="none" cap="none" strike="noStrike">
                  <a:solidFill>
                    <a:srgbClr val="FFFFFF"/>
                  </a:solidFill>
                  <a:latin typeface="Arial"/>
                  <a:ea typeface="Arial"/>
                  <a:cs typeface="Arial"/>
                  <a:sym typeface="Arial"/>
                </a:rPr>
                <a:t>06</a:t>
              </a:r>
              <a:endParaRPr b="1" i="0" sz="1500" u="none" cap="none" strike="noStrike">
                <a:solidFill>
                  <a:srgbClr val="FFFFFF"/>
                </a:solidFill>
                <a:latin typeface="Arial"/>
                <a:ea typeface="Arial"/>
                <a:cs typeface="Arial"/>
                <a:sym typeface="Arial"/>
              </a:endParaRPr>
            </a:p>
          </p:txBody>
        </p:sp>
      </p:grpSp>
      <p:pic>
        <p:nvPicPr>
          <p:cNvPr id="252" name="Google Shape;252;g290962c7df1_2_13"/>
          <p:cNvPicPr preferRelativeResize="0"/>
          <p:nvPr/>
        </p:nvPicPr>
        <p:blipFill rotWithShape="1">
          <a:blip r:embed="rId4">
            <a:alphaModFix/>
          </a:blip>
          <a:srcRect b="5134" l="5157" r="5460" t="5090"/>
          <a:stretch/>
        </p:blipFill>
        <p:spPr>
          <a:xfrm>
            <a:off x="11417300" y="259117"/>
            <a:ext cx="423429" cy="425329"/>
          </a:xfrm>
          <a:prstGeom prst="rect">
            <a:avLst/>
          </a:prstGeom>
          <a:noFill/>
          <a:ln>
            <a:noFill/>
          </a:ln>
        </p:spPr>
      </p:pic>
      <p:pic>
        <p:nvPicPr>
          <p:cNvPr id="253" name="Google Shape;253;g290962c7df1_2_13"/>
          <p:cNvPicPr preferRelativeResize="0"/>
          <p:nvPr/>
        </p:nvPicPr>
        <p:blipFill rotWithShape="1">
          <a:blip r:embed="rId5">
            <a:alphaModFix/>
          </a:blip>
          <a:srcRect b="0" l="0" r="0" t="0"/>
          <a:stretch/>
        </p:blipFill>
        <p:spPr>
          <a:xfrm>
            <a:off x="302279" y="240689"/>
            <a:ext cx="468426" cy="463788"/>
          </a:xfrm>
          <a:prstGeom prst="rect">
            <a:avLst/>
          </a:prstGeom>
          <a:noFill/>
          <a:ln>
            <a:noFill/>
          </a:ln>
        </p:spPr>
      </p:pic>
      <p:sp>
        <p:nvSpPr>
          <p:cNvPr id="254" name="Google Shape;254;g290962c7df1_2_13"/>
          <p:cNvSpPr txBox="1"/>
          <p:nvPr/>
        </p:nvSpPr>
        <p:spPr>
          <a:xfrm>
            <a:off x="127019" y="6501565"/>
            <a:ext cx="2003100" cy="23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83D47"/>
              </a:buClr>
              <a:buSzPts val="900"/>
              <a:buFont typeface="Calibri"/>
              <a:buNone/>
            </a:pPr>
            <a:r>
              <a:rPr b="0" i="0" lang="fr-FR" sz="900" u="none" cap="none" strike="noStrike">
                <a:solidFill>
                  <a:srgbClr val="283D47"/>
                </a:solidFill>
                <a:latin typeface="Calibri"/>
                <a:ea typeface="Calibri"/>
                <a:cs typeface="Calibri"/>
                <a:sym typeface="Calibri"/>
              </a:rPr>
              <a:t>Extia 2023 © C0 - Diffusion externe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2021-09-22T11:49:30Z</dcterms:created>
  <dc:creator>Ambre Rolland</dc:creator>
</cp:coreProperties>
</file>